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sldIdLst>
    <p:sldId id="256" r:id="rId5"/>
    <p:sldId id="261" r:id="rId6"/>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8725"/>
    <a:srgbClr val="FF0066"/>
    <a:srgbClr val="ACD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236" y="162"/>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amh McGivern" userId="1e3fefcc-b290-4b8b-b854-d2aec6d0ed30" providerId="ADAL" clId="{D07B3BC0-DE2D-1540-961C-945373562D88}"/>
    <pc:docChg chg="custSel modSld">
      <pc:chgData name="Niamh McGivern" userId="1e3fefcc-b290-4b8b-b854-d2aec6d0ed30" providerId="ADAL" clId="{D07B3BC0-DE2D-1540-961C-945373562D88}" dt="2025-05-16T13:34:15.861" v="369" actId="20577"/>
      <pc:docMkLst>
        <pc:docMk/>
      </pc:docMkLst>
      <pc:sldChg chg="delSp modSp">
        <pc:chgData name="Niamh McGivern" userId="1e3fefcc-b290-4b8b-b854-d2aec6d0ed30" providerId="ADAL" clId="{D07B3BC0-DE2D-1540-961C-945373562D88}" dt="2025-05-16T13:34:15.861" v="369" actId="20577"/>
        <pc:sldMkLst>
          <pc:docMk/>
          <pc:sldMk cId="523251630" sldId="256"/>
        </pc:sldMkLst>
        <pc:spChg chg="mod">
          <ac:chgData name="Niamh McGivern" userId="1e3fefcc-b290-4b8b-b854-d2aec6d0ed30" providerId="ADAL" clId="{D07B3BC0-DE2D-1540-961C-945373562D88}" dt="2025-05-16T13:34:15.861" v="369" actId="20577"/>
          <ac:spMkLst>
            <pc:docMk/>
            <pc:sldMk cId="523251630" sldId="256"/>
            <ac:spMk id="52" creationId="{D813EE1F-9B2F-49A8-A15C-0DD143B9B895}"/>
          </ac:spMkLst>
        </pc:spChg>
        <pc:spChg chg="mod">
          <ac:chgData name="Niamh McGivern" userId="1e3fefcc-b290-4b8b-b854-d2aec6d0ed30" providerId="ADAL" clId="{D07B3BC0-DE2D-1540-961C-945373562D88}" dt="2025-05-16T13:31:26.201" v="7" actId="20577"/>
          <ac:spMkLst>
            <pc:docMk/>
            <pc:sldMk cId="523251630" sldId="256"/>
            <ac:spMk id="61" creationId="{00000000-0000-0000-0000-000000000000}"/>
          </ac:spMkLst>
        </pc:spChg>
        <pc:picChg chg="del">
          <ac:chgData name="Niamh McGivern" userId="1e3fefcc-b290-4b8b-b854-d2aec6d0ed30" providerId="ADAL" clId="{D07B3BC0-DE2D-1540-961C-945373562D88}" dt="2025-05-16T13:32:15.808" v="85" actId="478"/>
          <ac:picMkLst>
            <pc:docMk/>
            <pc:sldMk cId="523251630" sldId="256"/>
            <ac:picMk id="1032" creationId="{71B581BD-AE0B-E41F-1A1D-BB708CE7A994}"/>
          </ac:picMkLst>
        </pc:picChg>
      </pc:sldChg>
    </pc:docChg>
  </pc:docChgLst>
  <pc:docChgLst>
    <pc:chgData name="Niamh McGivern" userId="1e3fefcc-b290-4b8b-b854-d2aec6d0ed30" providerId="ADAL" clId="{AA7A0573-8C41-3149-9E02-4F5EF8D90F09}"/>
    <pc:docChg chg="undo custSel modSld">
      <pc:chgData name="Niamh McGivern" userId="1e3fefcc-b290-4b8b-b854-d2aec6d0ed30" providerId="ADAL" clId="{AA7A0573-8C41-3149-9E02-4F5EF8D90F09}" dt="2025-05-17T14:00:56.980" v="3638" actId="20577"/>
      <pc:docMkLst>
        <pc:docMk/>
      </pc:docMkLst>
      <pc:sldChg chg="modSp">
        <pc:chgData name="Niamh McGivern" userId="1e3fefcc-b290-4b8b-b854-d2aec6d0ed30" providerId="ADAL" clId="{AA7A0573-8C41-3149-9E02-4F5EF8D90F09}" dt="2025-05-17T13:52:53.702" v="3630" actId="1076"/>
        <pc:sldMkLst>
          <pc:docMk/>
          <pc:sldMk cId="523251630" sldId="256"/>
        </pc:sldMkLst>
        <pc:spChg chg="mod">
          <ac:chgData name="Niamh McGivern" userId="1e3fefcc-b290-4b8b-b854-d2aec6d0ed30" providerId="ADAL" clId="{AA7A0573-8C41-3149-9E02-4F5EF8D90F09}" dt="2025-05-17T13:52:53.702" v="3630" actId="1076"/>
          <ac:spMkLst>
            <pc:docMk/>
            <pc:sldMk cId="523251630" sldId="256"/>
            <ac:spMk id="28" creationId="{E35A9FA3-D939-4693-B713-29D5EC2CA840}"/>
          </ac:spMkLst>
        </pc:spChg>
        <pc:spChg chg="mod">
          <ac:chgData name="Niamh McGivern" userId="1e3fefcc-b290-4b8b-b854-d2aec6d0ed30" providerId="ADAL" clId="{AA7A0573-8C41-3149-9E02-4F5EF8D90F09}" dt="2025-05-17T13:51:08.172" v="3572" actId="20577"/>
          <ac:spMkLst>
            <pc:docMk/>
            <pc:sldMk cId="523251630" sldId="256"/>
            <ac:spMk id="34" creationId="{00000000-0000-0000-0000-000000000000}"/>
          </ac:spMkLst>
        </pc:spChg>
        <pc:spChg chg="mod">
          <ac:chgData name="Niamh McGivern" userId="1e3fefcc-b290-4b8b-b854-d2aec6d0ed30" providerId="ADAL" clId="{AA7A0573-8C41-3149-9E02-4F5EF8D90F09}" dt="2025-05-17T12:54:48.210" v="903" actId="20577"/>
          <ac:spMkLst>
            <pc:docMk/>
            <pc:sldMk cId="523251630" sldId="256"/>
            <ac:spMk id="52" creationId="{D813EE1F-9B2F-49A8-A15C-0DD143B9B895}"/>
          </ac:spMkLst>
        </pc:spChg>
        <pc:spChg chg="mod">
          <ac:chgData name="Niamh McGivern" userId="1e3fefcc-b290-4b8b-b854-d2aec6d0ed30" providerId="ADAL" clId="{AA7A0573-8C41-3149-9E02-4F5EF8D90F09}" dt="2025-05-17T13:52:49.444" v="3629" actId="1076"/>
          <ac:spMkLst>
            <pc:docMk/>
            <pc:sldMk cId="523251630" sldId="256"/>
            <ac:spMk id="56" creationId="{00000000-0000-0000-0000-000000000000}"/>
          </ac:spMkLst>
        </pc:spChg>
        <pc:spChg chg="mod">
          <ac:chgData name="Niamh McGivern" userId="1e3fefcc-b290-4b8b-b854-d2aec6d0ed30" providerId="ADAL" clId="{AA7A0573-8C41-3149-9E02-4F5EF8D90F09}" dt="2025-05-17T13:52:44.787" v="3628" actId="1076"/>
          <ac:spMkLst>
            <pc:docMk/>
            <pc:sldMk cId="523251630" sldId="256"/>
            <ac:spMk id="121" creationId="{00000000-0000-0000-0000-000000000000}"/>
          </ac:spMkLst>
        </pc:spChg>
        <pc:spChg chg="mod">
          <ac:chgData name="Niamh McGivern" userId="1e3fefcc-b290-4b8b-b854-d2aec6d0ed30" providerId="ADAL" clId="{AA7A0573-8C41-3149-9E02-4F5EF8D90F09}" dt="2025-05-17T13:52:15.640" v="3621" actId="20577"/>
          <ac:spMkLst>
            <pc:docMk/>
            <pc:sldMk cId="523251630" sldId="256"/>
            <ac:spMk id="3087" creationId="{00000000-0000-0000-0000-000000000000}"/>
          </ac:spMkLst>
        </pc:spChg>
        <pc:picChg chg="mod">
          <ac:chgData name="Niamh McGivern" userId="1e3fefcc-b290-4b8b-b854-d2aec6d0ed30" providerId="ADAL" clId="{AA7A0573-8C41-3149-9E02-4F5EF8D90F09}" dt="2025-05-17T13:52:28.235" v="3622" actId="1076"/>
          <ac:picMkLst>
            <pc:docMk/>
            <pc:sldMk cId="523251630" sldId="256"/>
            <ac:picMk id="1028" creationId="{D3ECC85E-2914-0744-1EF0-5122BFC54C1B}"/>
          </ac:picMkLst>
        </pc:picChg>
        <pc:picChg chg="mod">
          <ac:chgData name="Niamh McGivern" userId="1e3fefcc-b290-4b8b-b854-d2aec6d0ed30" providerId="ADAL" clId="{AA7A0573-8C41-3149-9E02-4F5EF8D90F09}" dt="2025-05-17T13:52:37.491" v="3627" actId="1076"/>
          <ac:picMkLst>
            <pc:docMk/>
            <pc:sldMk cId="523251630" sldId="256"/>
            <ac:picMk id="1030" creationId="{F7D6A18D-E06D-4531-7E6F-B5041E9714E8}"/>
          </ac:picMkLst>
        </pc:picChg>
      </pc:sldChg>
      <pc:sldChg chg="addSp delSp modSp">
        <pc:chgData name="Niamh McGivern" userId="1e3fefcc-b290-4b8b-b854-d2aec6d0ed30" providerId="ADAL" clId="{AA7A0573-8C41-3149-9E02-4F5EF8D90F09}" dt="2025-05-17T14:00:56.980" v="3638" actId="20577"/>
        <pc:sldMkLst>
          <pc:docMk/>
          <pc:sldMk cId="114716695" sldId="261"/>
        </pc:sldMkLst>
        <pc:spChg chg="mod">
          <ac:chgData name="Niamh McGivern" userId="1e3fefcc-b290-4b8b-b854-d2aec6d0ed30" providerId="ADAL" clId="{AA7A0573-8C41-3149-9E02-4F5EF8D90F09}" dt="2025-05-17T13:50:06.072" v="3537" actId="1076"/>
          <ac:spMkLst>
            <pc:docMk/>
            <pc:sldMk cId="114716695" sldId="261"/>
            <ac:spMk id="2" creationId="{70877D39-CCED-5DDE-1D08-96324DBD086D}"/>
          </ac:spMkLst>
        </pc:spChg>
        <pc:spChg chg="mod">
          <ac:chgData name="Niamh McGivern" userId="1e3fefcc-b290-4b8b-b854-d2aec6d0ed30" providerId="ADAL" clId="{AA7A0573-8C41-3149-9E02-4F5EF8D90F09}" dt="2025-05-17T13:46:46.129" v="3053" actId="1076"/>
          <ac:spMkLst>
            <pc:docMk/>
            <pc:sldMk cId="114716695" sldId="261"/>
            <ac:spMk id="3" creationId="{48F46795-9ED7-3BB3-F682-15DDDE28775D}"/>
          </ac:spMkLst>
        </pc:spChg>
        <pc:spChg chg="mod">
          <ac:chgData name="Niamh McGivern" userId="1e3fefcc-b290-4b8b-b854-d2aec6d0ed30" providerId="ADAL" clId="{AA7A0573-8C41-3149-9E02-4F5EF8D90F09}" dt="2025-05-17T13:37:29.278" v="2891" actId="20577"/>
          <ac:spMkLst>
            <pc:docMk/>
            <pc:sldMk cId="114716695" sldId="261"/>
            <ac:spMk id="7" creationId="{B3B3154A-CD4B-44A3-B2BB-B0A50D2A3FF5}"/>
          </ac:spMkLst>
        </pc:spChg>
        <pc:spChg chg="mod">
          <ac:chgData name="Niamh McGivern" userId="1e3fefcc-b290-4b8b-b854-d2aec6d0ed30" providerId="ADAL" clId="{AA7A0573-8C41-3149-9E02-4F5EF8D90F09}" dt="2025-05-17T14:00:56.980" v="3638" actId="20577"/>
          <ac:spMkLst>
            <pc:docMk/>
            <pc:sldMk cId="114716695" sldId="261"/>
            <ac:spMk id="9" creationId="{678A0A9F-CABD-7ED8-5C77-47EEB2A8A38F}"/>
          </ac:spMkLst>
        </pc:spChg>
        <pc:spChg chg="mod">
          <ac:chgData name="Niamh McGivern" userId="1e3fefcc-b290-4b8b-b854-d2aec6d0ed30" providerId="ADAL" clId="{AA7A0573-8C41-3149-9E02-4F5EF8D90F09}" dt="2025-05-17T13:47:29.416" v="3058" actId="14100"/>
          <ac:spMkLst>
            <pc:docMk/>
            <pc:sldMk cId="114716695" sldId="261"/>
            <ac:spMk id="11" creationId="{0F2B0C7A-820A-0C73-B029-E1DB37491A8A}"/>
          </ac:spMkLst>
        </pc:spChg>
        <pc:spChg chg="mod">
          <ac:chgData name="Niamh McGivern" userId="1e3fefcc-b290-4b8b-b854-d2aec6d0ed30" providerId="ADAL" clId="{AA7A0573-8C41-3149-9E02-4F5EF8D90F09}" dt="2025-05-17T14:00:44.730" v="3631" actId="1076"/>
          <ac:spMkLst>
            <pc:docMk/>
            <pc:sldMk cId="114716695" sldId="261"/>
            <ac:spMk id="13" creationId="{FFF18BE8-8C90-177C-7B8D-A51596EBC24D}"/>
          </ac:spMkLst>
        </pc:spChg>
        <pc:spChg chg="mod">
          <ac:chgData name="Niamh McGivern" userId="1e3fefcc-b290-4b8b-b854-d2aec6d0ed30" providerId="ADAL" clId="{AA7A0573-8C41-3149-9E02-4F5EF8D90F09}" dt="2025-05-17T13:02:14.705" v="1539" actId="20577"/>
          <ac:spMkLst>
            <pc:docMk/>
            <pc:sldMk cId="114716695" sldId="261"/>
            <ac:spMk id="29" creationId="{00000000-0000-0000-0000-000000000000}"/>
          </ac:spMkLst>
        </pc:spChg>
        <pc:spChg chg="mod">
          <ac:chgData name="Niamh McGivern" userId="1e3fefcc-b290-4b8b-b854-d2aec6d0ed30" providerId="ADAL" clId="{AA7A0573-8C41-3149-9E02-4F5EF8D90F09}" dt="2025-05-17T13:47:09.312" v="3057" actId="14100"/>
          <ac:spMkLst>
            <pc:docMk/>
            <pc:sldMk cId="114716695" sldId="261"/>
            <ac:spMk id="32" creationId="{00000000-0000-0000-0000-000000000000}"/>
          </ac:spMkLst>
        </pc:spChg>
        <pc:spChg chg="mod">
          <ac:chgData name="Niamh McGivern" userId="1e3fefcc-b290-4b8b-b854-d2aec6d0ed30" providerId="ADAL" clId="{AA7A0573-8C41-3149-9E02-4F5EF8D90F09}" dt="2025-05-17T13:47:00.259" v="3056" actId="1076"/>
          <ac:spMkLst>
            <pc:docMk/>
            <pc:sldMk cId="114716695" sldId="261"/>
            <ac:spMk id="33" creationId="{00000000-0000-0000-0000-000000000000}"/>
          </ac:spMkLst>
        </pc:spChg>
        <pc:spChg chg="mod">
          <ac:chgData name="Niamh McGivern" userId="1e3fefcc-b290-4b8b-b854-d2aec6d0ed30" providerId="ADAL" clId="{AA7A0573-8C41-3149-9E02-4F5EF8D90F09}" dt="2025-05-17T13:46:55.691" v="3055" actId="1076"/>
          <ac:spMkLst>
            <pc:docMk/>
            <pc:sldMk cId="114716695" sldId="261"/>
            <ac:spMk id="40" creationId="{00000000-0000-0000-0000-000000000000}"/>
          </ac:spMkLst>
        </pc:spChg>
        <pc:spChg chg="mod">
          <ac:chgData name="Niamh McGivern" userId="1e3fefcc-b290-4b8b-b854-d2aec6d0ed30" providerId="ADAL" clId="{AA7A0573-8C41-3149-9E02-4F5EF8D90F09}" dt="2025-05-17T13:06:38.756" v="1564" actId="20577"/>
          <ac:spMkLst>
            <pc:docMk/>
            <pc:sldMk cId="114716695" sldId="261"/>
            <ac:spMk id="77" creationId="{00000000-0000-0000-0000-000000000000}"/>
          </ac:spMkLst>
        </pc:spChg>
        <pc:picChg chg="del">
          <ac:chgData name="Niamh McGivern" userId="1e3fefcc-b290-4b8b-b854-d2aec6d0ed30" providerId="ADAL" clId="{AA7A0573-8C41-3149-9E02-4F5EF8D90F09}" dt="2025-05-17T12:45:07.321" v="89" actId="478"/>
          <ac:picMkLst>
            <pc:docMk/>
            <pc:sldMk cId="114716695" sldId="261"/>
            <ac:picMk id="5" creationId="{D9762D96-8C94-4EF9-B2B5-E1DC7DD99536}"/>
          </ac:picMkLst>
        </pc:picChg>
        <pc:picChg chg="add mod modCrop">
          <ac:chgData name="Niamh McGivern" userId="1e3fefcc-b290-4b8b-b854-d2aec6d0ed30" providerId="ADAL" clId="{AA7A0573-8C41-3149-9E02-4F5EF8D90F09}" dt="2025-05-17T13:06:20.548" v="1558" actId="1076"/>
          <ac:picMkLst>
            <pc:docMk/>
            <pc:sldMk cId="114716695" sldId="261"/>
            <ac:picMk id="8" creationId="{079664D0-0180-6B17-AE89-46EB23A9EC0D}"/>
          </ac:picMkLst>
        </pc:picChg>
        <pc:picChg chg="del">
          <ac:chgData name="Niamh McGivern" userId="1e3fefcc-b290-4b8b-b854-d2aec6d0ed30" providerId="ADAL" clId="{AA7A0573-8C41-3149-9E02-4F5EF8D90F09}" dt="2025-05-17T12:45:09.488" v="90" actId="478"/>
          <ac:picMkLst>
            <pc:docMk/>
            <pc:sldMk cId="114716695" sldId="261"/>
            <ac:picMk id="12" creationId="{14B74A68-897B-476D-EE23-F2CDC119B25E}"/>
          </ac:picMkLst>
        </pc:picChg>
        <pc:picChg chg="add mod">
          <ac:chgData name="Niamh McGivern" userId="1e3fefcc-b290-4b8b-b854-d2aec6d0ed30" providerId="ADAL" clId="{AA7A0573-8C41-3149-9E02-4F5EF8D90F09}" dt="2025-05-17T13:06:08.009" v="1556" actId="1076"/>
          <ac:picMkLst>
            <pc:docMk/>
            <pc:sldMk cId="114716695" sldId="261"/>
            <ac:picMk id="15" creationId="{DCB61668-67AF-264A-8B33-11D80132A550}"/>
          </ac:picMkLst>
        </pc:picChg>
        <pc:picChg chg="del">
          <ac:chgData name="Niamh McGivern" userId="1e3fefcc-b290-4b8b-b854-d2aec6d0ed30" providerId="ADAL" clId="{AA7A0573-8C41-3149-9E02-4F5EF8D90F09}" dt="2025-05-17T13:01:52.520" v="1473" actId="478"/>
          <ac:picMkLst>
            <pc:docMk/>
            <pc:sldMk cId="114716695" sldId="261"/>
            <ac:picMk id="1026" creationId="{A67E9663-082A-4510-BD9F-21E8CE7839C6}"/>
          </ac:picMkLst>
        </pc:picChg>
      </pc:sldChg>
    </pc:docChg>
  </pc:docChgLst>
  <pc:docChgLst>
    <pc:chgData name="Niamh McGivern" userId="1e3fefcc-b290-4b8b-b854-d2aec6d0ed30" providerId="ADAL" clId="{4092FABB-0631-6C4D-B2A3-FDCC8E610DD2}"/>
    <pc:docChg chg="undo custSel modSld">
      <pc:chgData name="Niamh McGivern" userId="1e3fefcc-b290-4b8b-b854-d2aec6d0ed30" providerId="ADAL" clId="{4092FABB-0631-6C4D-B2A3-FDCC8E610DD2}" dt="2025-05-17T09:53:19.071" v="56" actId="1076"/>
      <pc:docMkLst>
        <pc:docMk/>
      </pc:docMkLst>
      <pc:sldChg chg="addSp modSp">
        <pc:chgData name="Niamh McGivern" userId="1e3fefcc-b290-4b8b-b854-d2aec6d0ed30" providerId="ADAL" clId="{4092FABB-0631-6C4D-B2A3-FDCC8E610DD2}" dt="2025-05-17T09:53:19.071" v="56" actId="1076"/>
        <pc:sldMkLst>
          <pc:docMk/>
          <pc:sldMk cId="523251630" sldId="256"/>
        </pc:sldMkLst>
        <pc:spChg chg="mod">
          <ac:chgData name="Niamh McGivern" userId="1e3fefcc-b290-4b8b-b854-d2aec6d0ed30" providerId="ADAL" clId="{4092FABB-0631-6C4D-B2A3-FDCC8E610DD2}" dt="2025-05-17T09:48:19.370" v="32" actId="20577"/>
          <ac:spMkLst>
            <pc:docMk/>
            <pc:sldMk cId="523251630" sldId="256"/>
            <ac:spMk id="34" creationId="{00000000-0000-0000-0000-000000000000}"/>
          </ac:spMkLst>
        </pc:spChg>
        <pc:spChg chg="mod">
          <ac:chgData name="Niamh McGivern" userId="1e3fefcc-b290-4b8b-b854-d2aec6d0ed30" providerId="ADAL" clId="{4092FABB-0631-6C4D-B2A3-FDCC8E610DD2}" dt="2025-05-17T09:53:06.866" v="55" actId="1076"/>
          <ac:spMkLst>
            <pc:docMk/>
            <pc:sldMk cId="523251630" sldId="256"/>
            <ac:spMk id="52" creationId="{D813EE1F-9B2F-49A8-A15C-0DD143B9B895}"/>
          </ac:spMkLst>
        </pc:spChg>
        <pc:spChg chg="mod">
          <ac:chgData name="Niamh McGivern" userId="1e3fefcc-b290-4b8b-b854-d2aec6d0ed30" providerId="ADAL" clId="{4092FABB-0631-6C4D-B2A3-FDCC8E610DD2}" dt="2025-05-17T09:48:37.858" v="39" actId="1076"/>
          <ac:spMkLst>
            <pc:docMk/>
            <pc:sldMk cId="523251630" sldId="256"/>
            <ac:spMk id="121" creationId="{00000000-0000-0000-0000-000000000000}"/>
          </ac:spMkLst>
        </pc:spChg>
        <pc:spChg chg="mod">
          <ac:chgData name="Niamh McGivern" userId="1e3fefcc-b290-4b8b-b854-d2aec6d0ed30" providerId="ADAL" clId="{4092FABB-0631-6C4D-B2A3-FDCC8E610DD2}" dt="2025-05-17T09:48:33.465" v="37" actId="1076"/>
          <ac:spMkLst>
            <pc:docMk/>
            <pc:sldMk cId="523251630" sldId="256"/>
            <ac:spMk id="122" creationId="{00000000-0000-0000-0000-000000000000}"/>
          </ac:spMkLst>
        </pc:spChg>
        <pc:spChg chg="mod">
          <ac:chgData name="Niamh McGivern" userId="1e3fefcc-b290-4b8b-b854-d2aec6d0ed30" providerId="ADAL" clId="{4092FABB-0631-6C4D-B2A3-FDCC8E610DD2}" dt="2025-05-17T09:53:19.071" v="56" actId="1076"/>
          <ac:spMkLst>
            <pc:docMk/>
            <pc:sldMk cId="523251630" sldId="256"/>
            <ac:spMk id="3087" creationId="{00000000-0000-0000-0000-000000000000}"/>
          </ac:spMkLst>
        </pc:spChg>
        <pc:grpChg chg="mod">
          <ac:chgData name="Niamh McGivern" userId="1e3fefcc-b290-4b8b-b854-d2aec6d0ed30" providerId="ADAL" clId="{4092FABB-0631-6C4D-B2A3-FDCC8E610DD2}" dt="2025-05-17T09:49:44.109" v="44" actId="1076"/>
          <ac:grpSpMkLst>
            <pc:docMk/>
            <pc:sldMk cId="523251630" sldId="256"/>
            <ac:grpSpMk id="60" creationId="{00000000-0000-0000-0000-000000000000}"/>
          </ac:grpSpMkLst>
        </pc:grpChg>
        <pc:picChg chg="add mod">
          <ac:chgData name="Niamh McGivern" userId="1e3fefcc-b290-4b8b-b854-d2aec6d0ed30" providerId="ADAL" clId="{4092FABB-0631-6C4D-B2A3-FDCC8E610DD2}" dt="2025-05-17T09:48:41.513" v="40" actId="1076"/>
          <ac:picMkLst>
            <pc:docMk/>
            <pc:sldMk cId="523251630" sldId="256"/>
            <ac:picMk id="4" creationId="{27AFCE46-50D2-5C3B-EA9B-B460F4075E0D}"/>
          </ac:picMkLst>
        </pc:picChg>
        <pc:picChg chg="add mod">
          <ac:chgData name="Niamh McGivern" userId="1e3fefcc-b290-4b8b-b854-d2aec6d0ed30" providerId="ADAL" clId="{4092FABB-0631-6C4D-B2A3-FDCC8E610DD2}" dt="2025-05-17T09:53:01.268" v="54" actId="1076"/>
          <ac:picMkLst>
            <pc:docMk/>
            <pc:sldMk cId="523251630" sldId="256"/>
            <ac:picMk id="7" creationId="{45939F44-E5A5-B9F1-8FC9-C428E6EDC0CA}"/>
          </ac:picMkLst>
        </pc:picChg>
        <pc:picChg chg="mod">
          <ac:chgData name="Niamh McGivern" userId="1e3fefcc-b290-4b8b-b854-d2aec6d0ed30" providerId="ADAL" clId="{4092FABB-0631-6C4D-B2A3-FDCC8E610DD2}" dt="2025-05-17T09:49:46.938" v="45" actId="1076"/>
          <ac:picMkLst>
            <pc:docMk/>
            <pc:sldMk cId="523251630" sldId="256"/>
            <ac:picMk id="1028" creationId="{D3ECC85E-2914-0744-1EF0-5122BFC54C1B}"/>
          </ac:picMkLst>
        </pc:picChg>
        <pc:picChg chg="mod">
          <ac:chgData name="Niamh McGivern" userId="1e3fefcc-b290-4b8b-b854-d2aec6d0ed30" providerId="ADAL" clId="{4092FABB-0631-6C4D-B2A3-FDCC8E610DD2}" dt="2025-05-17T09:51:11.222" v="46" actId="14826"/>
          <ac:picMkLst>
            <pc:docMk/>
            <pc:sldMk cId="523251630" sldId="256"/>
            <ac:picMk id="1030" creationId="{F7D6A18D-E06D-4531-7E6F-B5041E9714E8}"/>
          </ac:picMkLst>
        </pc:picChg>
      </pc:sldChg>
    </pc:docChg>
  </pc:docChgLst>
  <pc:docChgLst>
    <pc:chgData name="Niamh McGivern" userId="1e3fefcc-b290-4b8b-b854-d2aec6d0ed30" providerId="ADAL" clId="{499B3252-EFDA-C441-8B77-1FDCE77A189A}"/>
    <pc:docChg chg="undo custSel modSld">
      <pc:chgData name="Niamh McGivern" userId="1e3fefcc-b290-4b8b-b854-d2aec6d0ed30" providerId="ADAL" clId="{499B3252-EFDA-C441-8B77-1FDCE77A189A}" dt="2025-05-16T13:16:52.854" v="2179" actId="20577"/>
      <pc:docMkLst>
        <pc:docMk/>
      </pc:docMkLst>
      <pc:sldChg chg="delSp modSp">
        <pc:chgData name="Niamh McGivern" userId="1e3fefcc-b290-4b8b-b854-d2aec6d0ed30" providerId="ADAL" clId="{499B3252-EFDA-C441-8B77-1FDCE77A189A}" dt="2025-05-16T13:16:52.854" v="2179" actId="20577"/>
        <pc:sldMkLst>
          <pc:docMk/>
          <pc:sldMk cId="523251630" sldId="256"/>
        </pc:sldMkLst>
        <pc:spChg chg="mod">
          <ac:chgData name="Niamh McGivern" userId="1e3fefcc-b290-4b8b-b854-d2aec6d0ed30" providerId="ADAL" clId="{499B3252-EFDA-C441-8B77-1FDCE77A189A}" dt="2025-05-16T13:03:43.650" v="596" actId="1076"/>
          <ac:spMkLst>
            <pc:docMk/>
            <pc:sldMk cId="523251630" sldId="256"/>
            <ac:spMk id="28" creationId="{E35A9FA3-D939-4693-B713-29D5EC2CA840}"/>
          </ac:spMkLst>
        </pc:spChg>
        <pc:spChg chg="mod">
          <ac:chgData name="Niamh McGivern" userId="1e3fefcc-b290-4b8b-b854-d2aec6d0ed30" providerId="ADAL" clId="{499B3252-EFDA-C441-8B77-1FDCE77A189A}" dt="2025-05-16T13:10:16.132" v="1298" actId="113"/>
          <ac:spMkLst>
            <pc:docMk/>
            <pc:sldMk cId="523251630" sldId="256"/>
            <ac:spMk id="34" creationId="{00000000-0000-0000-0000-000000000000}"/>
          </ac:spMkLst>
        </pc:spChg>
        <pc:spChg chg="mod">
          <ac:chgData name="Niamh McGivern" userId="1e3fefcc-b290-4b8b-b854-d2aec6d0ed30" providerId="ADAL" clId="{499B3252-EFDA-C441-8B77-1FDCE77A189A}" dt="2025-05-16T13:03:33.158" v="592" actId="20577"/>
          <ac:spMkLst>
            <pc:docMk/>
            <pc:sldMk cId="523251630" sldId="256"/>
            <ac:spMk id="56" creationId="{00000000-0000-0000-0000-000000000000}"/>
          </ac:spMkLst>
        </pc:spChg>
        <pc:spChg chg="mod">
          <ac:chgData name="Niamh McGivern" userId="1e3fefcc-b290-4b8b-b854-d2aec6d0ed30" providerId="ADAL" clId="{499B3252-EFDA-C441-8B77-1FDCE77A189A}" dt="2025-05-16T13:16:52.854" v="2179" actId="20577"/>
          <ac:spMkLst>
            <pc:docMk/>
            <pc:sldMk cId="523251630" sldId="256"/>
            <ac:spMk id="61" creationId="{00000000-0000-0000-0000-000000000000}"/>
          </ac:spMkLst>
        </pc:spChg>
        <pc:spChg chg="mod">
          <ac:chgData name="Niamh McGivern" userId="1e3fefcc-b290-4b8b-b854-d2aec6d0ed30" providerId="ADAL" clId="{499B3252-EFDA-C441-8B77-1FDCE77A189A}" dt="2025-05-16T13:16:37.237" v="2152" actId="20577"/>
          <ac:spMkLst>
            <pc:docMk/>
            <pc:sldMk cId="523251630" sldId="256"/>
            <ac:spMk id="3087" creationId="{00000000-0000-0000-0000-000000000000}"/>
          </ac:spMkLst>
        </pc:spChg>
        <pc:grpChg chg="mod">
          <ac:chgData name="Niamh McGivern" userId="1e3fefcc-b290-4b8b-b854-d2aec6d0ed30" providerId="ADAL" clId="{499B3252-EFDA-C441-8B77-1FDCE77A189A}" dt="2025-05-16T13:10:09.594" v="1297" actId="1076"/>
          <ac:grpSpMkLst>
            <pc:docMk/>
            <pc:sldMk cId="523251630" sldId="256"/>
            <ac:grpSpMk id="60" creationId="{00000000-0000-0000-0000-000000000000}"/>
          </ac:grpSpMkLst>
        </pc:grpChg>
        <pc:picChg chg="del">
          <ac:chgData name="Niamh McGivern" userId="1e3fefcc-b290-4b8b-b854-d2aec6d0ed30" providerId="ADAL" clId="{499B3252-EFDA-C441-8B77-1FDCE77A189A}" dt="2025-05-16T13:09:02.220" v="1162" actId="478"/>
          <ac:picMkLst>
            <pc:docMk/>
            <pc:sldMk cId="523251630" sldId="256"/>
            <ac:picMk id="1026" creationId="{90240D49-C52D-C878-29DD-1BA0C7790A16}"/>
          </ac:picMkLst>
        </pc:picChg>
        <pc:picChg chg="mod">
          <ac:chgData name="Niamh McGivern" userId="1e3fefcc-b290-4b8b-b854-d2aec6d0ed30" providerId="ADAL" clId="{499B3252-EFDA-C441-8B77-1FDCE77A189A}" dt="2025-05-16T13:15:59.942" v="2147" actId="14100"/>
          <ac:picMkLst>
            <pc:docMk/>
            <pc:sldMk cId="523251630" sldId="256"/>
            <ac:picMk id="1028" creationId="{D3ECC85E-2914-0744-1EF0-5122BFC54C1B}"/>
          </ac:picMkLst>
        </pc:picChg>
        <pc:picChg chg="mod">
          <ac:chgData name="Niamh McGivern" userId="1e3fefcc-b290-4b8b-b854-d2aec6d0ed30" providerId="ADAL" clId="{499B3252-EFDA-C441-8B77-1FDCE77A189A}" dt="2025-05-16T13:16:03.233" v="2148" actId="14100"/>
          <ac:picMkLst>
            <pc:docMk/>
            <pc:sldMk cId="523251630" sldId="256"/>
            <ac:picMk id="1030" creationId="{F7D6A18D-E06D-4531-7E6F-B5041E9714E8}"/>
          </ac:picMkLst>
        </pc:picChg>
        <pc:picChg chg="mod">
          <ac:chgData name="Niamh McGivern" userId="1e3fefcc-b290-4b8b-b854-d2aec6d0ed30" providerId="ADAL" clId="{499B3252-EFDA-C441-8B77-1FDCE77A189A}" dt="2025-05-16T13:03:46.444" v="597" actId="1076"/>
          <ac:picMkLst>
            <pc:docMk/>
            <pc:sldMk cId="523251630" sldId="256"/>
            <ac:picMk id="2050" creationId="{1B1CB0BF-7407-4AA3-9934-FC55827898D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862" cy="497333"/>
          </a:xfrm>
          <a:prstGeom prst="rect">
            <a:avLst/>
          </a:prstGeom>
        </p:spPr>
        <p:txBody>
          <a:bodyPr vert="horz" lIns="87215" tIns="43608" rIns="87215" bIns="43608" rtlCol="0"/>
          <a:lstStyle>
            <a:lvl1pPr algn="l">
              <a:defRPr sz="1100"/>
            </a:lvl1pPr>
          </a:lstStyle>
          <a:p>
            <a:endParaRPr lang="en-GB"/>
          </a:p>
        </p:txBody>
      </p:sp>
      <p:sp>
        <p:nvSpPr>
          <p:cNvPr id="3" name="Date Placeholder 2"/>
          <p:cNvSpPr>
            <a:spLocks noGrp="1"/>
          </p:cNvSpPr>
          <p:nvPr>
            <p:ph type="dt" idx="1"/>
          </p:nvPr>
        </p:nvSpPr>
        <p:spPr>
          <a:xfrm>
            <a:off x="3850294" y="1"/>
            <a:ext cx="2945862" cy="497333"/>
          </a:xfrm>
          <a:prstGeom prst="rect">
            <a:avLst/>
          </a:prstGeom>
        </p:spPr>
        <p:txBody>
          <a:bodyPr vert="horz" lIns="87215" tIns="43608" rIns="87215" bIns="43608" rtlCol="0"/>
          <a:lstStyle>
            <a:lvl1pPr algn="r">
              <a:defRPr sz="1100"/>
            </a:lvl1pPr>
          </a:lstStyle>
          <a:p>
            <a:fld id="{EFB41DFF-A61D-4F1C-BEE1-7D315297ECA2}" type="datetimeFigureOut">
              <a:rPr lang="en-GB" smtClean="0"/>
              <a:pPr/>
              <a:t>17/05/2025</a:t>
            </a:fld>
            <a:endParaRPr lang="en-GB"/>
          </a:p>
        </p:txBody>
      </p:sp>
      <p:sp>
        <p:nvSpPr>
          <p:cNvPr id="4" name="Slide Image Placeholder 3"/>
          <p:cNvSpPr>
            <a:spLocks noGrp="1" noRot="1" noChangeAspect="1"/>
          </p:cNvSpPr>
          <p:nvPr>
            <p:ph type="sldImg" idx="2"/>
          </p:nvPr>
        </p:nvSpPr>
        <p:spPr>
          <a:xfrm>
            <a:off x="2238375" y="1239838"/>
            <a:ext cx="2320925" cy="3352800"/>
          </a:xfrm>
          <a:prstGeom prst="rect">
            <a:avLst/>
          </a:prstGeom>
          <a:noFill/>
          <a:ln w="12700">
            <a:solidFill>
              <a:prstClr val="black"/>
            </a:solidFill>
          </a:ln>
        </p:spPr>
        <p:txBody>
          <a:bodyPr vert="horz" lIns="87215" tIns="43608" rIns="87215" bIns="43608" rtlCol="0" anchor="ctr"/>
          <a:lstStyle/>
          <a:p>
            <a:endParaRPr lang="en-GB"/>
          </a:p>
        </p:txBody>
      </p:sp>
      <p:sp>
        <p:nvSpPr>
          <p:cNvPr id="5" name="Notes Placeholder 4"/>
          <p:cNvSpPr>
            <a:spLocks noGrp="1"/>
          </p:cNvSpPr>
          <p:nvPr>
            <p:ph type="body" sz="quarter" idx="3"/>
          </p:nvPr>
        </p:nvSpPr>
        <p:spPr>
          <a:xfrm>
            <a:off x="679464" y="4777783"/>
            <a:ext cx="5438748" cy="3907834"/>
          </a:xfrm>
          <a:prstGeom prst="rect">
            <a:avLst/>
          </a:prstGeom>
        </p:spPr>
        <p:txBody>
          <a:bodyPr vert="horz" lIns="87215" tIns="43608" rIns="87215" bIns="436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9306"/>
            <a:ext cx="2945862" cy="497333"/>
          </a:xfrm>
          <a:prstGeom prst="rect">
            <a:avLst/>
          </a:prstGeom>
        </p:spPr>
        <p:txBody>
          <a:bodyPr vert="horz" lIns="87215" tIns="43608" rIns="87215" bIns="43608" rtlCol="0" anchor="b"/>
          <a:lstStyle>
            <a:lvl1pPr algn="l">
              <a:defRPr sz="1100"/>
            </a:lvl1pPr>
          </a:lstStyle>
          <a:p>
            <a:endParaRPr lang="en-GB"/>
          </a:p>
        </p:txBody>
      </p:sp>
      <p:sp>
        <p:nvSpPr>
          <p:cNvPr id="7" name="Slide Number Placeholder 6"/>
          <p:cNvSpPr>
            <a:spLocks noGrp="1"/>
          </p:cNvSpPr>
          <p:nvPr>
            <p:ph type="sldNum" sz="quarter" idx="5"/>
          </p:nvPr>
        </p:nvSpPr>
        <p:spPr>
          <a:xfrm>
            <a:off x="3850294" y="9429306"/>
            <a:ext cx="2945862" cy="497333"/>
          </a:xfrm>
          <a:prstGeom prst="rect">
            <a:avLst/>
          </a:prstGeom>
        </p:spPr>
        <p:txBody>
          <a:bodyPr vert="horz" lIns="87215" tIns="43608" rIns="87215" bIns="43608" rtlCol="0" anchor="b"/>
          <a:lstStyle>
            <a:lvl1pPr algn="r">
              <a:defRPr sz="1100"/>
            </a:lvl1pPr>
          </a:lstStyle>
          <a:p>
            <a:fld id="{01E512D0-BFF3-4126-A17F-2CFD7B696441}" type="slidenum">
              <a:rPr lang="en-GB" smtClean="0"/>
              <a:pPr/>
              <a:t>‹#›</a:t>
            </a:fld>
            <a:endParaRPr lang="en-GB"/>
          </a:p>
        </p:txBody>
      </p:sp>
    </p:spTree>
    <p:extLst>
      <p:ext uri="{BB962C8B-B14F-4D97-AF65-F5344CB8AC3E}">
        <p14:creationId xmlns:p14="http://schemas.microsoft.com/office/powerpoint/2010/main" val="124005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E512D0-BFF3-4126-A17F-2CFD7B696441}" type="slidenum">
              <a:rPr lang="en-GB" smtClean="0"/>
              <a:pPr/>
              <a:t>2</a:t>
            </a:fld>
            <a:endParaRPr lang="en-GB"/>
          </a:p>
        </p:txBody>
      </p:sp>
    </p:spTree>
    <p:extLst>
      <p:ext uri="{BB962C8B-B14F-4D97-AF65-F5344CB8AC3E}">
        <p14:creationId xmlns:p14="http://schemas.microsoft.com/office/powerpoint/2010/main" val="3664779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7452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4962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203064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431244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6198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606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57057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5758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372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579284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39924E-CDC0-4DE2-AFA2-1FEE1A990F45}" type="datetimeFigureOut">
              <a:rPr lang="en-GB" smtClean="0"/>
              <a:pPr/>
              <a:t>17/05/2025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79975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C39924E-CDC0-4DE2-AFA2-1FEE1A990F45}" type="datetimeFigureOut">
              <a:rPr lang="en-GB" smtClean="0"/>
              <a:pPr/>
              <a:t>17/05/2025</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6B28D2E-137C-48A1-8FAD-9BA27DC2D801}" type="slidenum">
              <a:rPr lang="en-GB" smtClean="0"/>
              <a:pPr/>
              <a:t>‹#›</a:t>
            </a:fld>
            <a:endParaRPr lang="en-GB"/>
          </a:p>
        </p:txBody>
      </p:sp>
    </p:spTree>
    <p:extLst>
      <p:ext uri="{BB962C8B-B14F-4D97-AF65-F5344CB8AC3E}">
        <p14:creationId xmlns:p14="http://schemas.microsoft.com/office/powerpoint/2010/main" val="11267420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reat-rollright.oxon.sch.uk/wp-content/uploads/2022/11/Zones-of-Regulation-Parents-Handout.pdf" TargetMode="External"/><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admin@royalmile.edin.sch.u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7" name="Rectangle 15"/>
          <p:cNvSpPr>
            <a:spLocks noChangeArrowheads="1"/>
          </p:cNvSpPr>
          <p:nvPr/>
        </p:nvSpPr>
        <p:spPr bwMode="auto">
          <a:xfrm>
            <a:off x="3480216" y="800773"/>
            <a:ext cx="3128636"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12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12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strike="noStrike" cap="none" normalizeH="0" baseline="0" dirty="0">
                <a:ln>
                  <a:noFill/>
                </a:ln>
                <a:solidFill>
                  <a:schemeClr val="tx1"/>
                </a:solidFill>
                <a:effectLst/>
                <a:latin typeface="SassoonPrimaryInfant" pitchFamily="2" charset="0"/>
                <a:ea typeface="Times New Roman" panose="02020603050405020304" pitchFamily="18" charset="0"/>
                <a:cs typeface="Times New Roman" panose="02020603050405020304" pitchFamily="18" charset="0"/>
              </a:rPr>
              <a:t>In Numeracy </a:t>
            </a:r>
            <a:r>
              <a:rPr kumimoji="0" lang="en-GB" sz="1200" b="0" i="0" strike="noStrike" cap="none" normalizeH="0" baseline="0">
                <a:ln>
                  <a:noFill/>
                </a:ln>
                <a:solidFill>
                  <a:schemeClr val="tx1"/>
                </a:solidFill>
                <a:effectLst/>
                <a:latin typeface="SassoonPrimaryInfant" pitchFamily="2" charset="0"/>
                <a:ea typeface="Times New Roman" panose="02020603050405020304" pitchFamily="18" charset="0"/>
                <a:cs typeface="Times New Roman" panose="02020603050405020304" pitchFamily="18" charset="0"/>
              </a:rPr>
              <a:t>we </a:t>
            </a:r>
            <a:r>
              <a:rPr lang="en-GB" sz="1200">
                <a:latin typeface="SassoonPrimaryInfant" pitchFamily="2" charset="0"/>
                <a:ea typeface="Times New Roman" panose="02020603050405020304" pitchFamily="18" charset="0"/>
                <a:cs typeface="Times New Roman" panose="02020603050405020304" pitchFamily="18" charset="0"/>
              </a:rPr>
              <a:t>have been learning about patterns and relationships involving shapes and numbers. We will be moving onto expressions and equations, where we will learn about different symbols used to compare numbers, as well as using a range of strategies to solve simple equations. We will also use the last term to revise everything we have covered this year, including the four operations.</a:t>
            </a:r>
            <a:endParaRPr lang="en-GB" sz="1200" dirty="0">
              <a:latin typeface="SassoonPrimaryInfant" pitchFamily="2"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1200" dirty="0">
              <a:effectLst/>
              <a:latin typeface="SassoonPrimaryInfant" pitchFamily="2"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GB" sz="1200">
                <a:latin typeface="SassoonPrimaryInfant" pitchFamily="2" charset="0"/>
                <a:ea typeface="Times New Roman" panose="02020603050405020304" pitchFamily="18" charset="0"/>
                <a:cs typeface="Times New Roman" panose="02020603050405020304" pitchFamily="18" charset="0"/>
              </a:rPr>
              <a:t>Our first </a:t>
            </a:r>
            <a:r>
              <a:rPr lang="en-GB" sz="1200" dirty="0">
                <a:latin typeface="SassoonPrimaryInfant" pitchFamily="2" charset="0"/>
                <a:ea typeface="Times New Roman" panose="02020603050405020304" pitchFamily="18" charset="0"/>
                <a:cs typeface="Times New Roman" panose="02020603050405020304" pitchFamily="18" charset="0"/>
              </a:rPr>
              <a:t>maths ‘topic’ this term </a:t>
            </a:r>
            <a:r>
              <a:rPr lang="en-GB" sz="1200">
                <a:latin typeface="SassoonPrimaryInfant" pitchFamily="2" charset="0"/>
                <a:ea typeface="Times New Roman" panose="02020603050405020304" pitchFamily="18" charset="0"/>
                <a:cs typeface="Times New Roman" panose="02020603050405020304" pitchFamily="18" charset="0"/>
              </a:rPr>
              <a:t>is data analysis. We </a:t>
            </a:r>
            <a:r>
              <a:rPr lang="en-GB" sz="1200" dirty="0">
                <a:latin typeface="SassoonPrimaryInfant" pitchFamily="2" charset="0"/>
                <a:ea typeface="Times New Roman" panose="02020603050405020304" pitchFamily="18" charset="0"/>
                <a:cs typeface="Times New Roman" panose="02020603050405020304" pitchFamily="18" charset="0"/>
              </a:rPr>
              <a:t>will be </a:t>
            </a:r>
            <a:r>
              <a:rPr lang="en-GB" sz="1200">
                <a:latin typeface="SassoonPrimaryInfant" pitchFamily="2" charset="0"/>
                <a:ea typeface="Times New Roman" panose="02020603050405020304" pitchFamily="18" charset="0"/>
                <a:cs typeface="Times New Roman" panose="02020603050405020304" pitchFamily="18" charset="0"/>
              </a:rPr>
              <a:t>learning about how to collect, display and analyse data using different types of graphs. </a:t>
            </a:r>
            <a:r>
              <a:rPr lang="en-GB" sz="1200">
                <a:effectLst/>
                <a:latin typeface="SassoonPrimaryInfant" pitchFamily="2" charset="0"/>
                <a:ea typeface="Times New Roman" panose="02020603050405020304" pitchFamily="18" charset="0"/>
                <a:cs typeface="Times New Roman" panose="02020603050405020304" pitchFamily="18" charset="0"/>
              </a:rPr>
              <a:t>Miss Dorrell will be teaching us about measure this term. We will look at measuring length, mass and capacity.</a:t>
            </a:r>
            <a:endParaRPr lang="en-GB" sz="1200" dirty="0">
              <a:effectLst/>
              <a:latin typeface="SassoonPrimaryInfant" pitchFamily="2"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8" name="Rounded Rectangle 17"/>
          <p:cNvSpPr/>
          <p:nvPr/>
        </p:nvSpPr>
        <p:spPr>
          <a:xfrm>
            <a:off x="95312" y="96822"/>
            <a:ext cx="6595005" cy="936000"/>
          </a:xfrm>
          <a:prstGeom prst="roundRect">
            <a:avLst/>
          </a:prstGeom>
          <a:solidFill>
            <a:srgbClr val="FF0000"/>
          </a:solidFill>
          <a:ln w="381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32" name="TextBox 31"/>
          <p:cNvSpPr txBox="1"/>
          <p:nvPr/>
        </p:nvSpPr>
        <p:spPr>
          <a:xfrm>
            <a:off x="126360" y="3280"/>
            <a:ext cx="6563957" cy="830997"/>
          </a:xfrm>
          <a:prstGeom prst="rect">
            <a:avLst/>
          </a:prstGeom>
          <a:noFill/>
        </p:spPr>
        <p:txBody>
          <a:bodyPr wrap="square" rtlCol="0">
            <a:spAutoFit/>
          </a:bodyPr>
          <a:lstStyle/>
          <a:p>
            <a:pPr algn="ctr"/>
            <a:r>
              <a:rPr lang="en-GB" sz="4800" b="1" dirty="0">
                <a:latin typeface="SassoonPrimaryInfant" pitchFamily="2" charset="0"/>
                <a:ea typeface="KBDunkTank" panose="02000603000000000000" pitchFamily="2" charset="0"/>
                <a:cs typeface="Times New Roman" panose="02020603050405020304" pitchFamily="18" charset="0"/>
              </a:rPr>
              <a:t>Welcome back to P4!</a:t>
            </a:r>
          </a:p>
        </p:txBody>
      </p:sp>
      <p:sp>
        <p:nvSpPr>
          <p:cNvPr id="17" name="Rectangle 16"/>
          <p:cNvSpPr/>
          <p:nvPr/>
        </p:nvSpPr>
        <p:spPr>
          <a:xfrm>
            <a:off x="104960" y="673987"/>
            <a:ext cx="6585357" cy="369332"/>
          </a:xfrm>
          <a:prstGeom prst="rect">
            <a:avLst/>
          </a:prstGeom>
        </p:spPr>
        <p:txBody>
          <a:bodyPr wrap="square">
            <a:spAutoFit/>
          </a:bodyPr>
          <a:lstStyle/>
          <a:p>
            <a:pPr algn="ctr"/>
            <a:r>
              <a:rPr lang="en-GB" dirty="0">
                <a:latin typeface="SassoonPrimaryInfant" pitchFamily="2" charset="0"/>
                <a:ea typeface="KBDunkTank" panose="02000603000000000000" pitchFamily="2" charset="0"/>
                <a:cs typeface="Times New Roman" panose="02020603050405020304" pitchFamily="18" charset="0"/>
              </a:rPr>
              <a:t>This term in Primary 4 we will be learning…</a:t>
            </a:r>
          </a:p>
        </p:txBody>
      </p:sp>
      <p:grpSp>
        <p:nvGrpSpPr>
          <p:cNvPr id="60" name="Group 59"/>
          <p:cNvGrpSpPr/>
          <p:nvPr/>
        </p:nvGrpSpPr>
        <p:grpSpPr>
          <a:xfrm>
            <a:off x="3412102" y="5546507"/>
            <a:ext cx="3397056" cy="3964479"/>
            <a:chOff x="298450" y="42260"/>
            <a:chExt cx="4307285" cy="7098490"/>
          </a:xfrm>
        </p:grpSpPr>
        <p:sp>
          <p:nvSpPr>
            <p:cNvPr id="61" name="TextBox 60"/>
            <p:cNvSpPr txBox="1"/>
            <p:nvPr/>
          </p:nvSpPr>
          <p:spPr>
            <a:xfrm>
              <a:off x="778909" y="42260"/>
              <a:ext cx="3164410" cy="1487919"/>
            </a:xfrm>
            <a:prstGeom prst="rect">
              <a:avLst/>
            </a:prstGeom>
            <a:noFill/>
            <a:ln>
              <a:solidFill>
                <a:schemeClr val="bg1"/>
              </a:solidFill>
            </a:ln>
          </p:spPr>
          <p:txBody>
            <a:bodyPr wrap="square" rtlCol="0">
              <a:spAutoFit/>
            </a:bodyPr>
            <a:lstStyle/>
            <a:p>
              <a:pPr algn="ctr"/>
              <a:r>
                <a:rPr lang="en-GB" sz="2400" b="1" u="sng" dirty="0">
                  <a:solidFill>
                    <a:srgbClr val="00B050"/>
                  </a:solidFill>
                  <a:latin typeface="SassoonPrimaryInfant" pitchFamily="2" charset="0"/>
                  <a:ea typeface="KBDunkTank" panose="02000603000000000000" pitchFamily="2" charset="0"/>
                </a:rPr>
                <a:t>Social Studies – </a:t>
              </a:r>
            </a:p>
            <a:p>
              <a:pPr algn="ctr"/>
              <a:r>
                <a:rPr lang="en-GB" sz="2400" b="1" u="sng" dirty="0">
                  <a:solidFill>
                    <a:srgbClr val="00B050"/>
                  </a:solidFill>
                  <a:latin typeface="SassoonPrimaryInfant" pitchFamily="2" charset="0"/>
                  <a:ea typeface="KBDunkTank" panose="02000603000000000000" pitchFamily="2" charset="0"/>
                </a:rPr>
                <a:t>Sustainability</a:t>
              </a:r>
            </a:p>
          </p:txBody>
        </p:sp>
        <p:sp>
          <p:nvSpPr>
            <p:cNvPr id="63" name="Rounded Rectangle 62"/>
            <p:cNvSpPr/>
            <p:nvPr/>
          </p:nvSpPr>
          <p:spPr>
            <a:xfrm>
              <a:off x="298450" y="116552"/>
              <a:ext cx="4307285" cy="70241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grpSp>
      <p:grpSp>
        <p:nvGrpSpPr>
          <p:cNvPr id="96" name="Group 95"/>
          <p:cNvGrpSpPr/>
          <p:nvPr/>
        </p:nvGrpSpPr>
        <p:grpSpPr>
          <a:xfrm>
            <a:off x="3412102" y="1126108"/>
            <a:ext cx="3284991" cy="4302235"/>
            <a:chOff x="0" y="-121099"/>
            <a:chExt cx="6405298" cy="4820099"/>
          </a:xfrm>
        </p:grpSpPr>
        <p:sp>
          <p:nvSpPr>
            <p:cNvPr id="98" name="TextBox 97"/>
            <p:cNvSpPr txBox="1"/>
            <p:nvPr/>
          </p:nvSpPr>
          <p:spPr>
            <a:xfrm>
              <a:off x="61302" y="-121099"/>
              <a:ext cx="6343996" cy="517236"/>
            </a:xfrm>
            <a:prstGeom prst="rect">
              <a:avLst/>
            </a:prstGeom>
            <a:noFill/>
          </p:spPr>
          <p:txBody>
            <a:bodyPr wrap="square" rtlCol="0">
              <a:spAutoFit/>
            </a:bodyPr>
            <a:lstStyle/>
            <a:p>
              <a:pPr algn="ctr"/>
              <a:r>
                <a:rPr lang="en-GB" sz="2400" b="1" u="sng" dirty="0">
                  <a:solidFill>
                    <a:srgbClr val="0070C0"/>
                  </a:solidFill>
                  <a:latin typeface="SassoonPrimaryInfant" pitchFamily="2" charset="0"/>
                  <a:ea typeface="KBDunkTank" panose="02000603000000000000" pitchFamily="2" charset="0"/>
                </a:rPr>
                <a:t>Maths &amp; Numeracy </a:t>
              </a:r>
            </a:p>
          </p:txBody>
        </p:sp>
        <p:sp>
          <p:nvSpPr>
            <p:cNvPr id="99" name="Rounded Rectangle 98"/>
            <p:cNvSpPr/>
            <p:nvPr/>
          </p:nvSpPr>
          <p:spPr>
            <a:xfrm>
              <a:off x="0" y="-91058"/>
              <a:ext cx="6343997" cy="479005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grpSp>
      <p:sp>
        <p:nvSpPr>
          <p:cNvPr id="108" name="TextBox 107"/>
          <p:cNvSpPr txBox="1"/>
          <p:nvPr/>
        </p:nvSpPr>
        <p:spPr>
          <a:xfrm>
            <a:off x="106168" y="1122671"/>
            <a:ext cx="3240000" cy="461665"/>
          </a:xfrm>
          <a:prstGeom prst="rect">
            <a:avLst/>
          </a:prstGeom>
          <a:noFill/>
        </p:spPr>
        <p:txBody>
          <a:bodyPr wrap="square" lIns="91440" tIns="45720" rIns="91440" bIns="45720" rtlCol="0" anchor="t">
            <a:spAutoFit/>
          </a:bodyPr>
          <a:lstStyle/>
          <a:p>
            <a:pPr algn="ctr"/>
            <a:r>
              <a:rPr lang="en-GB" sz="2400" b="1" u="sng" dirty="0">
                <a:solidFill>
                  <a:srgbClr val="FF0000"/>
                </a:solidFill>
                <a:latin typeface="SassoonPrimaryInfant" pitchFamily="2" charset="0"/>
                <a:ea typeface="KBDunkTank" panose="02000603000000000000" pitchFamily="2" charset="0"/>
              </a:rPr>
              <a:t>Literacy</a:t>
            </a:r>
            <a:r>
              <a:rPr lang="en-GB" sz="2400" b="1" u="sng" dirty="0">
                <a:latin typeface="KBDunkTank"/>
                <a:ea typeface="KBDunkTank" panose="02000603000000000000" pitchFamily="2" charset="0"/>
              </a:rPr>
              <a:t> </a:t>
            </a:r>
          </a:p>
        </p:txBody>
      </p:sp>
      <p:sp>
        <p:nvSpPr>
          <p:cNvPr id="109" name="Rounded Rectangle 108"/>
          <p:cNvSpPr/>
          <p:nvPr/>
        </p:nvSpPr>
        <p:spPr>
          <a:xfrm>
            <a:off x="106168" y="1138391"/>
            <a:ext cx="3233615" cy="428995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121" name="TextBox 120"/>
          <p:cNvSpPr txBox="1"/>
          <p:nvPr/>
        </p:nvSpPr>
        <p:spPr>
          <a:xfrm>
            <a:off x="106168" y="5587999"/>
            <a:ext cx="3240000" cy="461665"/>
          </a:xfrm>
          <a:prstGeom prst="rect">
            <a:avLst/>
          </a:prstGeom>
          <a:noFill/>
        </p:spPr>
        <p:txBody>
          <a:bodyPr wrap="square" rtlCol="0">
            <a:spAutoFit/>
          </a:bodyPr>
          <a:lstStyle/>
          <a:p>
            <a:pPr algn="ctr"/>
            <a:r>
              <a:rPr lang="en-GB" sz="2400" b="1" u="sng" dirty="0">
                <a:solidFill>
                  <a:srgbClr val="7030A0"/>
                </a:solidFill>
                <a:latin typeface="SassoonPrimaryInfant" pitchFamily="2" charset="0"/>
                <a:ea typeface="KBDunkTank" panose="02000603000000000000" pitchFamily="2" charset="0"/>
                <a:cs typeface="Times New Roman" panose="02020603050405020304" pitchFamily="18" charset="0"/>
              </a:rPr>
              <a:t>Health &amp; Wellbeing </a:t>
            </a:r>
          </a:p>
        </p:txBody>
      </p:sp>
      <p:sp>
        <p:nvSpPr>
          <p:cNvPr id="122" name="Rounded Rectangle 121"/>
          <p:cNvSpPr/>
          <p:nvPr/>
        </p:nvSpPr>
        <p:spPr>
          <a:xfrm>
            <a:off x="106454" y="5602515"/>
            <a:ext cx="3240000" cy="390434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56" name="TextBox 55"/>
          <p:cNvSpPr txBox="1"/>
          <p:nvPr/>
        </p:nvSpPr>
        <p:spPr>
          <a:xfrm>
            <a:off x="141273" y="5951625"/>
            <a:ext cx="2763970" cy="1384995"/>
          </a:xfrm>
          <a:prstGeom prst="rect">
            <a:avLst/>
          </a:prstGeom>
          <a:noFill/>
        </p:spPr>
        <p:txBody>
          <a:bodyPr wrap="square" rtlCol="0">
            <a:spAutoFit/>
          </a:bodyPr>
          <a:lstStyle/>
          <a:p>
            <a:r>
              <a:rPr lang="en-GB" sz="1200" b="1" u="sng" dirty="0">
                <a:latin typeface="SassoonPrimaryInfant" pitchFamily="2" charset="0"/>
                <a:cs typeface="Times New Roman" panose="02020603050405020304" pitchFamily="18" charset="0"/>
              </a:rPr>
              <a:t>Building Resilience</a:t>
            </a:r>
          </a:p>
          <a:p>
            <a:r>
              <a:rPr lang="en-GB" sz="1200" dirty="0">
                <a:latin typeface="SassoonPrimaryInfant" pitchFamily="2" charset="0"/>
                <a:cs typeface="Times New Roman" panose="02020603050405020304" pitchFamily="18" charset="0"/>
              </a:rPr>
              <a:t>Throughout this term, a focus of our Health and Wellbeing, </a:t>
            </a:r>
            <a:r>
              <a:rPr lang="en-GB" sz="1200" i="1" dirty="0">
                <a:latin typeface="SassoonPrimaryInfant" pitchFamily="2" charset="0"/>
                <a:cs typeface="Times New Roman" panose="02020603050405020304" pitchFamily="18" charset="0"/>
              </a:rPr>
              <a:t>aside from P.E. and Outdoor Learning</a:t>
            </a:r>
            <a:r>
              <a:rPr lang="en-GB" sz="1200" dirty="0">
                <a:latin typeface="SassoonPrimaryInfant" pitchFamily="2" charset="0"/>
                <a:cs typeface="Times New Roman" panose="02020603050405020304" pitchFamily="18" charset="0"/>
              </a:rPr>
              <a:t>, will be our Building Resilience program.  This term, our focus </a:t>
            </a:r>
            <a:r>
              <a:rPr lang="en-GB" sz="1200">
                <a:latin typeface="SassoonPrimaryInfant" pitchFamily="2" charset="0"/>
                <a:cs typeface="Times New Roman" panose="02020603050405020304" pitchFamily="18" charset="0"/>
              </a:rPr>
              <a:t>is ‘Keep Connected’. </a:t>
            </a:r>
            <a:r>
              <a:rPr lang="en-GB" sz="1200" dirty="0">
                <a:latin typeface="SassoonPrimaryInfant" pitchFamily="2" charset="0"/>
                <a:cs typeface="Times New Roman" panose="02020603050405020304" pitchFamily="18" charset="0"/>
              </a:rPr>
              <a:t>This will be covered both in class and in assembly.</a:t>
            </a:r>
          </a:p>
        </p:txBody>
      </p:sp>
      <p:sp>
        <p:nvSpPr>
          <p:cNvPr id="52" name="Rectangle 51">
            <a:extLst>
              <a:ext uri="{FF2B5EF4-FFF2-40B4-BE49-F238E27FC236}">
                <a16:creationId xmlns:a16="http://schemas.microsoft.com/office/drawing/2014/main" id="{D813EE1F-9B2F-49A8-A15C-0DD143B9B895}"/>
              </a:ext>
            </a:extLst>
          </p:cNvPr>
          <p:cNvSpPr/>
          <p:nvPr/>
        </p:nvSpPr>
        <p:spPr>
          <a:xfrm>
            <a:off x="3453963" y="6420912"/>
            <a:ext cx="3264803" cy="2123658"/>
          </a:xfrm>
          <a:prstGeom prst="rect">
            <a:avLst/>
          </a:prstGeom>
        </p:spPr>
        <p:txBody>
          <a:bodyPr wrap="square">
            <a:spAutoFit/>
          </a:bodyPr>
          <a:lstStyle/>
          <a:p>
            <a:r>
              <a:rPr lang="en-GB" sz="1200" dirty="0">
                <a:latin typeface="SassoonPrimaryInfant" pitchFamily="2" charset="0"/>
                <a:cs typeface="Times New Roman" panose="02020603050405020304" pitchFamily="18" charset="0"/>
              </a:rPr>
              <a:t>Primary 4 have decided to do a sustainability topic this term. We will be learning about the causes of climate change and how these affect the plant in different ways. We will research things we can do as individuals and as a school </a:t>
            </a:r>
            <a:r>
              <a:rPr lang="en-GB" sz="1200">
                <a:latin typeface="SassoonPrimaryInfant" pitchFamily="2" charset="0"/>
                <a:cs typeface="Times New Roman" panose="02020603050405020304" pitchFamily="18" charset="0"/>
              </a:rPr>
              <a:t>to help the planet. </a:t>
            </a:r>
          </a:p>
          <a:p>
            <a:endParaRPr lang="en-GB" sz="1200">
              <a:latin typeface="SassoonPrimaryInfant" pitchFamily="2" charset="0"/>
              <a:cs typeface="Times New Roman" panose="02020603050405020304" pitchFamily="18" charset="0"/>
            </a:endParaRPr>
          </a:p>
          <a:p>
            <a:r>
              <a:rPr lang="en-GB" sz="1200">
                <a:latin typeface="SassoonPrimaryInfant" pitchFamily="2" charset="0"/>
                <a:cs typeface="Times New Roman" panose="02020603050405020304" pitchFamily="18" charset="0"/>
              </a:rPr>
              <a:t>Part of our Health &amp; Wellbeing learning this term is healthy eating. This will link well with our topic as we will explore how food is produced in sustainable ways.</a:t>
            </a:r>
            <a:endParaRPr lang="en-GB" sz="1200" dirty="0">
              <a:latin typeface="SassoonPrimaryInfant" pitchFamily="2" charset="0"/>
              <a:cs typeface="Times New Roman" panose="02020603050405020304" pitchFamily="18" charset="0"/>
            </a:endParaRPr>
          </a:p>
        </p:txBody>
      </p:sp>
      <p:sp>
        <p:nvSpPr>
          <p:cNvPr id="34" name="Rectangle 33"/>
          <p:cNvSpPr/>
          <p:nvPr/>
        </p:nvSpPr>
        <p:spPr>
          <a:xfrm>
            <a:off x="165631" y="1532075"/>
            <a:ext cx="3219808" cy="3970318"/>
          </a:xfrm>
          <a:prstGeom prst="rect">
            <a:avLst/>
          </a:prstGeom>
        </p:spPr>
        <p:txBody>
          <a:bodyPr wrap="square">
            <a:spAutoFit/>
          </a:bodyPr>
          <a:lstStyle/>
          <a:p>
            <a:r>
              <a:rPr lang="en-GB" sz="1200" b="1" u="sng">
                <a:latin typeface="SassoonPrimaryInfant" pitchFamily="2" charset="0"/>
                <a:cs typeface="Times New Roman" panose="02020603050405020304" pitchFamily="18" charset="0"/>
              </a:rPr>
              <a:t>Reading</a:t>
            </a:r>
            <a:endParaRPr lang="en-GB" sz="1200" b="1" u="sng" dirty="0">
              <a:latin typeface="SassoonPrimaryInfant" pitchFamily="2" charset="0"/>
              <a:cs typeface="Times New Roman" panose="02020603050405020304" pitchFamily="18" charset="0"/>
            </a:endParaRPr>
          </a:p>
          <a:p>
            <a:r>
              <a:rPr lang="en-GB" sz="1200" dirty="0">
                <a:latin typeface="SassoonPrimaryInfant" pitchFamily="2" charset="0"/>
                <a:cs typeface="Times New Roman" panose="02020603050405020304" pitchFamily="18" charset="0"/>
              </a:rPr>
              <a:t>Last term, we really enjoyed reading ‘The Wild Robot’ as our class novel! This term, we have started the next book in the series: ‘The Wild Robot Escapes.’ Every day, we work on our reading skills by answering questions, summarising, predicting, making inferences and more. We are also continuing to practise reading with fluency in our individual reading groups. Children get the chance to read aloud independently, in small groups and 1:1 with </a:t>
            </a:r>
            <a:r>
              <a:rPr lang="en-GB" sz="1200">
                <a:latin typeface="SassoonPrimaryInfant" pitchFamily="2" charset="0"/>
                <a:cs typeface="Times New Roman" panose="02020603050405020304" pitchFamily="18" charset="0"/>
              </a:rPr>
              <a:t>an adult every week.</a:t>
            </a:r>
            <a:endParaRPr lang="en-GB" sz="1200" dirty="0">
              <a:latin typeface="SassoonPrimaryInfant" pitchFamily="2" charset="0"/>
              <a:cs typeface="Times New Roman" panose="02020603050405020304" pitchFamily="18" charset="0"/>
            </a:endParaRPr>
          </a:p>
          <a:p>
            <a:endParaRPr lang="en-GB" sz="1200" dirty="0">
              <a:latin typeface="SassoonPrimaryInfant" pitchFamily="2" charset="0"/>
              <a:cs typeface="Times New Roman" panose="02020603050405020304" pitchFamily="18" charset="0"/>
            </a:endParaRPr>
          </a:p>
          <a:p>
            <a:r>
              <a:rPr lang="en-GB" sz="1200" b="1" u="sng" dirty="0">
                <a:latin typeface="SassoonPrimaryInfant" pitchFamily="2" charset="0"/>
                <a:cs typeface="Times New Roman" panose="02020603050405020304" pitchFamily="18" charset="0"/>
              </a:rPr>
              <a:t>Spelling</a:t>
            </a:r>
          </a:p>
          <a:p>
            <a:r>
              <a:rPr lang="en-GB" sz="1200" dirty="0">
                <a:latin typeface="SassoonPrimaryInfant" pitchFamily="2" charset="0"/>
                <a:cs typeface="Times New Roman" panose="02020603050405020304" pitchFamily="18" charset="0"/>
              </a:rPr>
              <a:t>We will continue to explore </a:t>
            </a:r>
          </a:p>
          <a:p>
            <a:r>
              <a:rPr lang="en-GB" sz="1200" dirty="0">
                <a:latin typeface="SassoonPrimaryInfant" pitchFamily="2" charset="0"/>
                <a:cs typeface="Times New Roman" panose="02020603050405020304" pitchFamily="18" charset="0"/>
              </a:rPr>
              <a:t>different sounds and </a:t>
            </a:r>
          </a:p>
          <a:p>
            <a:r>
              <a:rPr lang="en-GB" sz="1200" dirty="0">
                <a:latin typeface="SassoonPrimaryInfant" pitchFamily="2" charset="0"/>
                <a:cs typeface="Times New Roman" panose="02020603050405020304" pitchFamily="18" charset="0"/>
              </a:rPr>
              <a:t>spelling patterns with our </a:t>
            </a:r>
          </a:p>
          <a:p>
            <a:r>
              <a:rPr lang="en-GB" sz="1200" dirty="0">
                <a:latin typeface="SassoonPrimaryInfant" pitchFamily="2" charset="0"/>
                <a:cs typeface="Times New Roman" panose="02020603050405020304" pitchFamily="18" charset="0"/>
              </a:rPr>
              <a:t>weekly spelling words, </a:t>
            </a:r>
          </a:p>
          <a:p>
            <a:r>
              <a:rPr lang="en-GB" sz="1200" dirty="0">
                <a:latin typeface="SassoonPrimaryInfant" pitchFamily="2" charset="0"/>
                <a:cs typeface="Times New Roman" panose="02020603050405020304" pitchFamily="18" charset="0"/>
              </a:rPr>
              <a:t>which will be incorporated</a:t>
            </a:r>
          </a:p>
          <a:p>
            <a:r>
              <a:rPr lang="en-GB" sz="1200" dirty="0">
                <a:latin typeface="SassoonPrimaryInfant" pitchFamily="2" charset="0"/>
                <a:cs typeface="Times New Roman" panose="02020603050405020304" pitchFamily="18" charset="0"/>
              </a:rPr>
              <a:t>into our home learning tasks.</a:t>
            </a:r>
          </a:p>
          <a:p>
            <a:endParaRPr lang="en-GB" sz="1200" dirty="0">
              <a:latin typeface="Times New Roman" panose="02020603050405020304" pitchFamily="18" charset="0"/>
              <a:cs typeface="Times New Roman" panose="02020603050405020304" pitchFamily="18" charset="0"/>
            </a:endParaRPr>
          </a:p>
        </p:txBody>
      </p:sp>
      <p:pic>
        <p:nvPicPr>
          <p:cNvPr id="2050" name="Picture 2" descr="Building Resilience – Sciennes Primary School">
            <a:extLst>
              <a:ext uri="{FF2B5EF4-FFF2-40B4-BE49-F238E27FC236}">
                <a16:creationId xmlns:a16="http://schemas.microsoft.com/office/drawing/2014/main" id="{1B1CB0BF-7407-4AA3-9934-FC55827898D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15" r="8467" b="5477"/>
          <a:stretch/>
        </p:blipFill>
        <p:spPr bwMode="auto">
          <a:xfrm>
            <a:off x="2856805" y="6983340"/>
            <a:ext cx="335973" cy="48392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E35A9FA3-D939-4693-B713-29D5EC2CA840}"/>
              </a:ext>
            </a:extLst>
          </p:cNvPr>
          <p:cNvSpPr txBox="1"/>
          <p:nvPr/>
        </p:nvSpPr>
        <p:spPr>
          <a:xfrm>
            <a:off x="149387" y="7225304"/>
            <a:ext cx="3172323" cy="2123658"/>
          </a:xfrm>
          <a:prstGeom prst="rect">
            <a:avLst/>
          </a:prstGeom>
          <a:noFill/>
        </p:spPr>
        <p:txBody>
          <a:bodyPr wrap="square" rtlCol="0">
            <a:spAutoFit/>
          </a:bodyPr>
          <a:lstStyle/>
          <a:p>
            <a:r>
              <a:rPr lang="en-GB" sz="1200" b="1" u="sng">
                <a:latin typeface="SassoonPrimaryInfant" pitchFamily="2" charset="0"/>
                <a:cs typeface="Times New Roman" panose="02020603050405020304" pitchFamily="18" charset="0"/>
              </a:rPr>
              <a:t>Zones of Regulation</a:t>
            </a:r>
          </a:p>
          <a:p>
            <a:r>
              <a:rPr lang="en-GB" sz="1200">
                <a:latin typeface="SassoonPrimaryInfant" pitchFamily="2" charset="0"/>
                <a:cs typeface="Times New Roman" panose="02020603050405020304" pitchFamily="18" charset="0"/>
              </a:rPr>
              <a:t>This term, we are learning to recognise and manage how we are feeling using the Zones of Regulation. Children will learn about the four zones and how to identify which zone they are in. They will practise using strategies to get back into the ‘green zone’. Click the link below for more information:</a:t>
            </a:r>
          </a:p>
          <a:p>
            <a:r>
              <a:rPr lang="en-GB" sz="1200">
                <a:latin typeface="SassoonPrimaryInfant" pitchFamily="2" charset="0"/>
                <a:cs typeface="Times New Roman" panose="02020603050405020304" pitchFamily="18" charset="0"/>
                <a:hlinkClick r:id="rId3"/>
              </a:rPr>
              <a:t>https://great-rollright.oxon.sch.uk/wp-content/uploads/2022/11/Zones-of-Regulation-Parents-Handout.pdf</a:t>
            </a:r>
            <a:r>
              <a:rPr lang="en-GB" sz="1200">
                <a:latin typeface="SassoonPrimaryInfant" pitchFamily="2" charset="0"/>
                <a:cs typeface="Times New Roman" panose="02020603050405020304" pitchFamily="18" charset="0"/>
              </a:rPr>
              <a:t> </a:t>
            </a:r>
            <a:endParaRPr lang="en-GB" sz="1200" dirty="0">
              <a:latin typeface="SassoonPrimaryInfant" pitchFamily="2" charset="0"/>
              <a:cs typeface="Times New Roman" panose="02020603050405020304" pitchFamily="18" charset="0"/>
            </a:endParaRPr>
          </a:p>
        </p:txBody>
      </p:sp>
      <p:pic>
        <p:nvPicPr>
          <p:cNvPr id="1028" name="Picture 4">
            <a:extLst>
              <a:ext uri="{FF2B5EF4-FFF2-40B4-BE49-F238E27FC236}">
                <a16:creationId xmlns:a16="http://schemas.microsoft.com/office/drawing/2014/main" id="{D3ECC85E-2914-0744-1EF0-5122BFC54C1B}"/>
              </a:ext>
            </a:extLst>
          </p:cNvPr>
          <p:cNvPicPr>
            <a:picLocks noChangeAspect="1" noChangeArrowheads="1"/>
          </p:cNvPicPr>
          <p:nvPr/>
        </p:nvPicPr>
        <p:blipFill>
          <a:blip r:embed="rId4"/>
          <a:srcRect/>
          <a:stretch/>
        </p:blipFill>
        <p:spPr bwMode="auto">
          <a:xfrm>
            <a:off x="3894006" y="4580091"/>
            <a:ext cx="1268727" cy="7618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7D6A18D-E06D-4531-7E6F-B5041E9714E8}"/>
              </a:ext>
            </a:extLst>
          </p:cNvPr>
          <p:cNvPicPr>
            <a:picLocks noChangeAspect="1" noChangeArrowheads="1"/>
          </p:cNvPicPr>
          <p:nvPr/>
        </p:nvPicPr>
        <p:blipFill>
          <a:blip r:embed="rId5"/>
          <a:srcRect/>
          <a:stretch/>
        </p:blipFill>
        <p:spPr bwMode="auto">
          <a:xfrm>
            <a:off x="5228667" y="4655991"/>
            <a:ext cx="577015" cy="6690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7AFCE46-50D2-5C3B-EA9B-B460F4075E0D}"/>
              </a:ext>
            </a:extLst>
          </p:cNvPr>
          <p:cNvPicPr>
            <a:picLocks noChangeAspect="1"/>
          </p:cNvPicPr>
          <p:nvPr/>
        </p:nvPicPr>
        <p:blipFill>
          <a:blip r:embed="rId6"/>
          <a:stretch>
            <a:fillRect/>
          </a:stretch>
        </p:blipFill>
        <p:spPr>
          <a:xfrm>
            <a:off x="2233105" y="3839221"/>
            <a:ext cx="806481" cy="1172210"/>
          </a:xfrm>
          <a:prstGeom prst="rect">
            <a:avLst/>
          </a:prstGeom>
        </p:spPr>
      </p:pic>
      <p:pic>
        <p:nvPicPr>
          <p:cNvPr id="7" name="Picture 6">
            <a:extLst>
              <a:ext uri="{FF2B5EF4-FFF2-40B4-BE49-F238E27FC236}">
                <a16:creationId xmlns:a16="http://schemas.microsoft.com/office/drawing/2014/main" id="{45939F44-E5A5-B9F1-8FC9-C428E6EDC0CA}"/>
              </a:ext>
            </a:extLst>
          </p:cNvPr>
          <p:cNvPicPr>
            <a:picLocks noChangeAspect="1"/>
          </p:cNvPicPr>
          <p:nvPr/>
        </p:nvPicPr>
        <p:blipFill>
          <a:blip r:embed="rId7"/>
          <a:stretch>
            <a:fillRect/>
          </a:stretch>
        </p:blipFill>
        <p:spPr>
          <a:xfrm>
            <a:off x="4693122" y="8470224"/>
            <a:ext cx="913339" cy="913339"/>
          </a:xfrm>
          <a:prstGeom prst="rect">
            <a:avLst/>
          </a:prstGeom>
        </p:spPr>
      </p:pic>
    </p:spTree>
    <p:extLst>
      <p:ext uri="{BB962C8B-B14F-4D97-AF65-F5344CB8AC3E}">
        <p14:creationId xmlns:p14="http://schemas.microsoft.com/office/powerpoint/2010/main" val="52325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p:cNvSpPr txBox="1"/>
          <p:nvPr/>
        </p:nvSpPr>
        <p:spPr>
          <a:xfrm>
            <a:off x="3494741" y="8128608"/>
            <a:ext cx="3262014" cy="1569660"/>
          </a:xfrm>
          <a:prstGeom prst="rect">
            <a:avLst/>
          </a:prstGeom>
          <a:noFill/>
        </p:spPr>
        <p:txBody>
          <a:bodyPr wrap="square" rtlCol="0">
            <a:spAutoFit/>
          </a:bodyPr>
          <a:lstStyle/>
          <a:p>
            <a:r>
              <a:rPr lang="en-GB" sz="1200" dirty="0">
                <a:latin typeface="SassoonPrimaryInfant" pitchFamily="2" charset="0"/>
                <a:ea typeface="KBDunkTank" panose="02000603000000000000" pitchFamily="2" charset="0"/>
                <a:cs typeface="Times New Roman" panose="02020603050405020304" pitchFamily="18" charset="0"/>
              </a:rPr>
              <a:t>Should you have any questions or concerns please come and contact me.</a:t>
            </a:r>
          </a:p>
          <a:p>
            <a:r>
              <a:rPr lang="en-GB" sz="1200" dirty="0">
                <a:latin typeface="SassoonPrimaryInfant" pitchFamily="2" charset="0"/>
                <a:ea typeface="KBDunkTank" panose="02000603000000000000" pitchFamily="2" charset="0"/>
                <a:cs typeface="Times New Roman" panose="02020603050405020304" pitchFamily="18" charset="0"/>
              </a:rPr>
              <a:t>(A quick chat at the end of </a:t>
            </a:r>
            <a:r>
              <a:rPr lang="en-GB" sz="1200">
                <a:latin typeface="SassoonPrimaryInfant" pitchFamily="2" charset="0"/>
                <a:ea typeface="KBDunkTank" panose="02000603000000000000" pitchFamily="2" charset="0"/>
                <a:cs typeface="Times New Roman" panose="02020603050405020304" pitchFamily="18" charset="0"/>
              </a:rPr>
              <a:t>the school </a:t>
            </a:r>
            <a:r>
              <a:rPr lang="en-GB" sz="1200" dirty="0">
                <a:latin typeface="SassoonPrimaryInfant" pitchFamily="2" charset="0"/>
                <a:ea typeface="KBDunkTank" panose="02000603000000000000" pitchFamily="2" charset="0"/>
                <a:cs typeface="Times New Roman" panose="02020603050405020304" pitchFamily="18" charset="0"/>
              </a:rPr>
              <a:t>day if it is a small issue or e-mail the school to arrange a meeting for a more serious conversation - </a:t>
            </a:r>
            <a:r>
              <a:rPr lang="en-GB" sz="1200" dirty="0">
                <a:latin typeface="SassoonPrimaryInfant" pitchFamily="2" charset="0"/>
                <a:cs typeface="Times New Roman" panose="02020603050405020304" pitchFamily="18" charset="0"/>
                <a:hlinkClick r:id="rId3"/>
              </a:rPr>
              <a:t>admin@royalmile.edin.sch.uk</a:t>
            </a:r>
            <a:r>
              <a:rPr lang="en-GB" sz="1200" dirty="0">
                <a:latin typeface="SassoonPrimaryInfant" pitchFamily="2" charset="0"/>
                <a:cs typeface="Times New Roman" panose="02020603050405020304" pitchFamily="18" charset="0"/>
              </a:rPr>
              <a:t>.</a:t>
            </a:r>
            <a:r>
              <a:rPr lang="en-GB" sz="1200" dirty="0">
                <a:latin typeface="SassoonPrimaryInfant" pitchFamily="2" charset="0"/>
                <a:ea typeface="KBDunkTank" panose="02000603000000000000" pitchFamily="2" charset="0"/>
                <a:cs typeface="Times New Roman" panose="02020603050405020304" pitchFamily="18" charset="0"/>
              </a:rPr>
              <a:t>)  </a:t>
            </a:r>
          </a:p>
          <a:p>
            <a:pPr algn="r"/>
            <a:r>
              <a:rPr lang="en-GB" sz="1200" dirty="0">
                <a:latin typeface="SassoonPrimaryInfant" pitchFamily="2" charset="0"/>
                <a:ea typeface="KBDunkTank" panose="02000603000000000000" pitchFamily="2" charset="0"/>
                <a:cs typeface="Times New Roman" panose="02020603050405020304" pitchFamily="18" charset="0"/>
              </a:rPr>
              <a:t>Kind regards,      </a:t>
            </a:r>
          </a:p>
          <a:p>
            <a:pPr algn="r"/>
            <a:r>
              <a:rPr lang="en-GB" sz="1200" dirty="0">
                <a:latin typeface="SassoonPrimaryInfant" pitchFamily="2" charset="0"/>
                <a:ea typeface="KBDunkTank" panose="02000603000000000000" pitchFamily="2" charset="0"/>
                <a:cs typeface="Times New Roman" panose="02020603050405020304" pitchFamily="18" charset="0"/>
              </a:rPr>
              <a:t> Miss McGivern</a:t>
            </a:r>
          </a:p>
        </p:txBody>
      </p:sp>
      <p:sp>
        <p:nvSpPr>
          <p:cNvPr id="20" name="TextBox 19"/>
          <p:cNvSpPr txBox="1"/>
          <p:nvPr/>
        </p:nvSpPr>
        <p:spPr>
          <a:xfrm>
            <a:off x="128503" y="171536"/>
            <a:ext cx="3238790" cy="461665"/>
          </a:xfrm>
          <a:prstGeom prst="rect">
            <a:avLst/>
          </a:prstGeom>
          <a:noFill/>
        </p:spPr>
        <p:txBody>
          <a:bodyPr wrap="square" rtlCol="0">
            <a:spAutoFit/>
          </a:bodyPr>
          <a:lstStyle/>
          <a:p>
            <a:pPr algn="ctr"/>
            <a:r>
              <a:rPr lang="en-GB" sz="2400" b="1" u="sng" dirty="0">
                <a:solidFill>
                  <a:srgbClr val="FFC000"/>
                </a:solidFill>
                <a:latin typeface="SassoonPrimaryInfant" pitchFamily="2" charset="0"/>
                <a:ea typeface="KBDunkTank" panose="02000603000000000000" pitchFamily="2" charset="0"/>
                <a:cs typeface="Times New Roman" panose="02020603050405020304" pitchFamily="18" charset="0"/>
              </a:rPr>
              <a:t>Writing</a:t>
            </a:r>
          </a:p>
        </p:txBody>
      </p:sp>
      <p:sp>
        <p:nvSpPr>
          <p:cNvPr id="21" name="Rounded Rectangle 20"/>
          <p:cNvSpPr/>
          <p:nvPr/>
        </p:nvSpPr>
        <p:spPr>
          <a:xfrm>
            <a:off x="129076" y="119578"/>
            <a:ext cx="3240000" cy="240912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Times New Roman" panose="02020603050405020304" pitchFamily="18" charset="0"/>
              <a:cs typeface="Times New Roman" panose="02020603050405020304" pitchFamily="18" charset="0"/>
            </a:endParaRPr>
          </a:p>
        </p:txBody>
      </p:sp>
      <p:grpSp>
        <p:nvGrpSpPr>
          <p:cNvPr id="18" name="Group 17"/>
          <p:cNvGrpSpPr/>
          <p:nvPr/>
        </p:nvGrpSpPr>
        <p:grpSpPr>
          <a:xfrm>
            <a:off x="3503838" y="157473"/>
            <a:ext cx="3285618" cy="4912468"/>
            <a:chOff x="159655" y="435431"/>
            <a:chExt cx="7275827" cy="3715656"/>
          </a:xfrm>
        </p:grpSpPr>
        <p:sp>
          <p:nvSpPr>
            <p:cNvPr id="43" name="TextBox 42"/>
            <p:cNvSpPr txBox="1"/>
            <p:nvPr/>
          </p:nvSpPr>
          <p:spPr>
            <a:xfrm>
              <a:off x="260674" y="444264"/>
              <a:ext cx="7174808" cy="349191"/>
            </a:xfrm>
            <a:prstGeom prst="rect">
              <a:avLst/>
            </a:prstGeom>
            <a:noFill/>
          </p:spPr>
          <p:txBody>
            <a:bodyPr wrap="square" rtlCol="0">
              <a:spAutoFit/>
            </a:bodyPr>
            <a:lstStyle/>
            <a:p>
              <a:pPr algn="ctr"/>
              <a:r>
                <a:rPr lang="en-GB" sz="2400" b="1" u="sng" dirty="0">
                  <a:solidFill>
                    <a:srgbClr val="92D050"/>
                  </a:solidFill>
                  <a:latin typeface="SassoonPrimaryInfant" pitchFamily="2" charset="0"/>
                  <a:ea typeface="KBDunkTank" panose="02000603000000000000" pitchFamily="2" charset="0"/>
                  <a:cs typeface="Times New Roman" panose="02020603050405020304" pitchFamily="18" charset="0"/>
                </a:rPr>
                <a:t>P.E. </a:t>
              </a:r>
            </a:p>
          </p:txBody>
        </p:sp>
        <p:sp>
          <p:nvSpPr>
            <p:cNvPr id="44" name="Rounded Rectangle 43"/>
            <p:cNvSpPr/>
            <p:nvPr/>
          </p:nvSpPr>
          <p:spPr>
            <a:xfrm>
              <a:off x="159655" y="435431"/>
              <a:ext cx="7174808" cy="37156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00">
                <a:latin typeface="Times New Roman" panose="02020603050405020304" pitchFamily="18" charset="0"/>
                <a:cs typeface="Times New Roman" panose="02020603050405020304" pitchFamily="18" charset="0"/>
              </a:endParaRPr>
            </a:p>
          </p:txBody>
        </p:sp>
      </p:grpSp>
      <p:sp>
        <p:nvSpPr>
          <p:cNvPr id="65" name="Rounded Rectangle 64"/>
          <p:cNvSpPr/>
          <p:nvPr/>
        </p:nvSpPr>
        <p:spPr>
          <a:xfrm>
            <a:off x="3502342" y="5203666"/>
            <a:ext cx="3256868" cy="22812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Times New Roman" panose="02020603050405020304" pitchFamily="18" charset="0"/>
              <a:cs typeface="Times New Roman" panose="02020603050405020304" pitchFamily="18" charset="0"/>
            </a:endParaRPr>
          </a:p>
        </p:txBody>
      </p:sp>
      <p:sp>
        <p:nvSpPr>
          <p:cNvPr id="75" name="TextBox 74"/>
          <p:cNvSpPr txBox="1"/>
          <p:nvPr/>
        </p:nvSpPr>
        <p:spPr>
          <a:xfrm>
            <a:off x="3459710" y="7630748"/>
            <a:ext cx="3299500" cy="400110"/>
          </a:xfrm>
          <a:prstGeom prst="rect">
            <a:avLst/>
          </a:prstGeom>
          <a:noFill/>
        </p:spPr>
        <p:txBody>
          <a:bodyPr wrap="square" rtlCol="0">
            <a:spAutoFit/>
          </a:bodyPr>
          <a:lstStyle/>
          <a:p>
            <a:pPr algn="ctr"/>
            <a:r>
              <a:rPr lang="en-GB" sz="2000" b="1" u="sng" dirty="0">
                <a:solidFill>
                  <a:srgbClr val="FF0066"/>
                </a:solidFill>
                <a:latin typeface="SassoonPrimaryInfant" pitchFamily="2" charset="0"/>
                <a:ea typeface="KBDunkTank" panose="02000603000000000000" pitchFamily="2" charset="0"/>
                <a:cs typeface="Times New Roman" panose="02020603050405020304" pitchFamily="18" charset="0"/>
              </a:rPr>
              <a:t>Questions…?</a:t>
            </a:r>
          </a:p>
        </p:txBody>
      </p:sp>
      <p:sp>
        <p:nvSpPr>
          <p:cNvPr id="76" name="Rounded Rectangle 75"/>
          <p:cNvSpPr/>
          <p:nvPr/>
        </p:nvSpPr>
        <p:spPr>
          <a:xfrm>
            <a:off x="3487141" y="7616477"/>
            <a:ext cx="3272069" cy="21179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Times New Roman" panose="02020603050405020304" pitchFamily="18" charset="0"/>
              <a:cs typeface="Times New Roman" panose="02020603050405020304" pitchFamily="18" charset="0"/>
            </a:endParaRPr>
          </a:p>
        </p:txBody>
      </p:sp>
      <p:sp>
        <p:nvSpPr>
          <p:cNvPr id="29" name="TextBox 28"/>
          <p:cNvSpPr txBox="1"/>
          <p:nvPr/>
        </p:nvSpPr>
        <p:spPr>
          <a:xfrm>
            <a:off x="3561511" y="755589"/>
            <a:ext cx="3225129" cy="4524315"/>
          </a:xfrm>
          <a:prstGeom prst="rect">
            <a:avLst/>
          </a:prstGeom>
          <a:noFill/>
        </p:spPr>
        <p:txBody>
          <a:bodyPr wrap="square" rtlCol="0">
            <a:spAutoFit/>
          </a:bodyPr>
          <a:lstStyle/>
          <a:p>
            <a:r>
              <a:rPr lang="en-GB" sz="1200" dirty="0">
                <a:latin typeface="SassoonPrimaryInfant" pitchFamily="2" charset="0"/>
                <a:cs typeface="Times New Roman" panose="02020603050405020304" pitchFamily="18" charset="0"/>
              </a:rPr>
              <a:t>Currently P.E. lessons will take place on a </a:t>
            </a:r>
            <a:r>
              <a:rPr lang="en-GB" sz="1200" u="sng" dirty="0">
                <a:latin typeface="SassoonPrimaryInfant" pitchFamily="2" charset="0"/>
                <a:cs typeface="Times New Roman" panose="02020603050405020304" pitchFamily="18" charset="0"/>
              </a:rPr>
              <a:t>Monday afternoon and Friday afternoon</a:t>
            </a:r>
            <a:r>
              <a:rPr lang="en-GB" sz="1200">
                <a:effectLst/>
                <a:latin typeface="SassoonPrimaryInfant" pitchFamily="2" charset="0"/>
                <a:ea typeface="Calibri" panose="020F0502020204030204" pitchFamily="34" charset="0"/>
                <a:cs typeface="Times New Roman" panose="02020603050405020304" pitchFamily="18" charset="0"/>
              </a:rPr>
              <a:t>. We sometimes have an extra session on Tuesdays before lunch. On </a:t>
            </a:r>
            <a:r>
              <a:rPr lang="en-GB" sz="1200" dirty="0">
                <a:effectLst/>
                <a:latin typeface="SassoonPrimaryInfant" pitchFamily="2" charset="0"/>
                <a:ea typeface="Calibri" panose="020F0502020204030204" pitchFamily="34" charset="0"/>
                <a:cs typeface="Times New Roman" panose="02020603050405020304" pitchFamily="18" charset="0"/>
              </a:rPr>
              <a:t>Fridays, Mrs Leggatt will come in to teach us P.</a:t>
            </a:r>
            <a:r>
              <a:rPr lang="en-GB" sz="1200">
                <a:effectLst/>
                <a:latin typeface="SassoonPrimaryInfant" pitchFamily="2" charset="0"/>
                <a:ea typeface="Calibri" panose="020F0502020204030204" pitchFamily="34" charset="0"/>
                <a:cs typeface="Times New Roman" panose="02020603050405020304" pitchFamily="18" charset="0"/>
              </a:rPr>
              <a:t>E. We will also have swimming every Monday morning.</a:t>
            </a:r>
            <a:endParaRPr lang="en-GB" sz="1200" dirty="0">
              <a:effectLst/>
              <a:latin typeface="SassoonPrimaryInfant" pitchFamily="2" charset="0"/>
              <a:ea typeface="Calibri" panose="020F0502020204030204" pitchFamily="34" charset="0"/>
              <a:cs typeface="Times New Roman" panose="02020603050405020304" pitchFamily="18" charset="0"/>
            </a:endParaRPr>
          </a:p>
          <a:p>
            <a:endParaRPr lang="en-GB" sz="1200" dirty="0">
              <a:latin typeface="SassoonPrimaryInfant" pitchFamily="2" charset="0"/>
              <a:ea typeface="Calibri" panose="020F0502020204030204" pitchFamily="34" charset="0"/>
              <a:cs typeface="Times New Roman" panose="02020603050405020304" pitchFamily="18" charset="0"/>
            </a:endParaRPr>
          </a:p>
          <a:p>
            <a:r>
              <a:rPr lang="en-GB" sz="1200" dirty="0">
                <a:effectLst/>
                <a:latin typeface="SassoonPrimaryInfant" pitchFamily="2" charset="0"/>
                <a:ea typeface="Calibri" panose="020F0502020204030204" pitchFamily="34" charset="0"/>
                <a:cs typeface="Times New Roman" panose="02020603050405020304" pitchFamily="18" charset="0"/>
              </a:rPr>
              <a:t>Some sessions will be devoted to gross-motor skills, balance and general fitness. This will aid development across a wide range of sports and activities. The other sessions will be based on developing sports specific skills, such as rackets and ball control with feet and hands</a:t>
            </a:r>
            <a:r>
              <a:rPr lang="en-GB" sz="1200">
                <a:effectLst/>
                <a:latin typeface="SassoonPrimaryInfant" pitchFamily="2" charset="0"/>
                <a:ea typeface="Calibri" panose="020F0502020204030204" pitchFamily="34" charset="0"/>
                <a:cs typeface="Times New Roman" panose="02020603050405020304" pitchFamily="18" charset="0"/>
              </a:rPr>
              <a:t>.  </a:t>
            </a:r>
          </a:p>
          <a:p>
            <a:endParaRPr lang="en-GB" sz="1200">
              <a:latin typeface="SassoonPrimaryInfant" pitchFamily="2" charset="0"/>
              <a:ea typeface="Calibri" panose="020F0502020204030204" pitchFamily="34" charset="0"/>
              <a:cs typeface="Times New Roman" panose="02020603050405020304" pitchFamily="18" charset="0"/>
            </a:endParaRPr>
          </a:p>
          <a:p>
            <a:r>
              <a:rPr lang="en-GB" sz="1200">
                <a:effectLst/>
                <a:latin typeface="SassoonPrimaryInfant" pitchFamily="2" charset="0"/>
                <a:ea typeface="Calibri" panose="020F0502020204030204" pitchFamily="34" charset="0"/>
                <a:cs typeface="Times New Roman" panose="02020603050405020304" pitchFamily="18" charset="0"/>
              </a:rPr>
              <a:t>We will be learning about racquet sports to start off the term, including both badminton and tennis. We will then spend the end of the term focusing on athletics in preparation for sports day.</a:t>
            </a:r>
            <a:endParaRPr lang="en-GB" sz="1200" dirty="0">
              <a:effectLst/>
              <a:latin typeface="SassoonPrimaryInfant" pitchFamily="2" charset="0"/>
              <a:ea typeface="Calibri" panose="020F0502020204030204" pitchFamily="34" charset="0"/>
              <a:cs typeface="Times New Roman" panose="02020603050405020304" pitchFamily="18" charset="0"/>
            </a:endParaRPr>
          </a:p>
          <a:p>
            <a:endParaRPr lang="en-GB" sz="1200" dirty="0">
              <a:latin typeface="SassoonPrimaryInfant" pitchFamily="2" charset="0"/>
              <a:cs typeface="Times New Roman" panose="02020603050405020304" pitchFamily="18" charset="0"/>
            </a:endParaRPr>
          </a:p>
          <a:p>
            <a:endParaRPr lang="en-GB" sz="1200" dirty="0">
              <a:effectLst/>
              <a:latin typeface="SassoonPrimaryInfant" pitchFamily="2" charset="0"/>
              <a:ea typeface="Calibri" panose="020F0502020204030204" pitchFamily="34"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p:txBody>
      </p:sp>
      <p:sp>
        <p:nvSpPr>
          <p:cNvPr id="32" name="Rounded Rectangle 31"/>
          <p:cNvSpPr/>
          <p:nvPr/>
        </p:nvSpPr>
        <p:spPr>
          <a:xfrm>
            <a:off x="117493" y="6393680"/>
            <a:ext cx="3297224" cy="33407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Times New Roman" panose="02020603050405020304" pitchFamily="18" charset="0"/>
              <a:cs typeface="Times New Roman" panose="02020603050405020304" pitchFamily="18" charset="0"/>
            </a:endParaRPr>
          </a:p>
        </p:txBody>
      </p:sp>
      <p:sp>
        <p:nvSpPr>
          <p:cNvPr id="33" name="Rectangle 32"/>
          <p:cNvSpPr/>
          <p:nvPr/>
        </p:nvSpPr>
        <p:spPr>
          <a:xfrm>
            <a:off x="185965" y="6355716"/>
            <a:ext cx="3240000" cy="461665"/>
          </a:xfrm>
          <a:prstGeom prst="rect">
            <a:avLst/>
          </a:prstGeom>
        </p:spPr>
        <p:txBody>
          <a:bodyPr wrap="square">
            <a:spAutoFit/>
          </a:bodyPr>
          <a:lstStyle/>
          <a:p>
            <a:pPr algn="ctr"/>
            <a:r>
              <a:rPr lang="en-GB" sz="2400" b="1" u="sng">
                <a:solidFill>
                  <a:srgbClr val="002060"/>
                </a:solidFill>
                <a:latin typeface="SassoonPrimaryInfant" pitchFamily="2" charset="0"/>
                <a:ea typeface="KBDunkTank" panose="02000603000000000000" pitchFamily="2" charset="0"/>
                <a:cs typeface="Times New Roman" panose="02020603050405020304" pitchFamily="18" charset="0"/>
              </a:rPr>
              <a:t>Swimming</a:t>
            </a:r>
            <a:endParaRPr lang="en-GB" sz="2400" b="1" u="sng" dirty="0">
              <a:solidFill>
                <a:srgbClr val="002060"/>
              </a:solidFill>
              <a:latin typeface="SassoonPrimaryInfant" pitchFamily="2" charset="0"/>
              <a:ea typeface="KBDunkTank" panose="02000603000000000000" pitchFamily="2" charset="0"/>
              <a:cs typeface="Times New Roman" panose="02020603050405020304" pitchFamily="18" charset="0"/>
            </a:endParaRPr>
          </a:p>
        </p:txBody>
      </p:sp>
      <p:sp>
        <p:nvSpPr>
          <p:cNvPr id="40" name="TextBox 39"/>
          <p:cNvSpPr txBox="1"/>
          <p:nvPr/>
        </p:nvSpPr>
        <p:spPr>
          <a:xfrm>
            <a:off x="180346" y="6797419"/>
            <a:ext cx="3299500" cy="3708708"/>
          </a:xfrm>
          <a:prstGeom prst="rect">
            <a:avLst/>
          </a:prstGeom>
          <a:noFill/>
        </p:spPr>
        <p:txBody>
          <a:bodyPr wrap="square" rtlCol="0">
            <a:spAutoFit/>
          </a:bodyPr>
          <a:lstStyle/>
          <a:p>
            <a:r>
              <a:rPr lang="en-GB" sz="1200">
                <a:latin typeface="SassoonPrimaryInfant" pitchFamily="2" charset="0"/>
                <a:cs typeface="Times New Roman" panose="02020603050405020304" pitchFamily="18" charset="0"/>
              </a:rPr>
              <a:t>We have the fantastic opportunity to attend weekly swimming lessons this term. The swimming lessons take place at Abbeyhill Primary School every Monday from 10am to 12pm. There will be 6 sessions in total.</a:t>
            </a:r>
          </a:p>
          <a:p>
            <a:endParaRPr lang="en-GB" sz="1200">
              <a:latin typeface="SassoonPrimaryInfant" pitchFamily="2" charset="0"/>
              <a:cs typeface="Times New Roman" panose="02020603050405020304" pitchFamily="18" charset="0"/>
            </a:endParaRPr>
          </a:p>
          <a:p>
            <a:r>
              <a:rPr lang="en-GB" sz="1200">
                <a:latin typeface="SassoonPrimaryInfant" pitchFamily="2" charset="0"/>
                <a:cs typeface="Times New Roman" panose="02020603050405020304" pitchFamily="18" charset="0"/>
              </a:rPr>
              <a:t>The children need to bring swimwear and a towel, preferably in a separate swim bag or plastic bag, so that they don’t have to carry their whole school bag with them. They will be able to eat their snack while at swimming. Every child requires a swimming cap and goggles to take part in swimming lessons. It is great if they can bring their own but we have spares for anyone who doesn’t have it with them.</a:t>
            </a:r>
            <a:endParaRPr lang="en-GB" sz="1200" dirty="0">
              <a:latin typeface="Times New Roman" panose="02020603050405020304" pitchFamily="18" charset="0"/>
              <a:cs typeface="Times New Roman" panose="02020603050405020304" pitchFamily="18" charset="0"/>
            </a:endParaRPr>
          </a:p>
          <a:p>
            <a:endParaRPr lang="en-GB" sz="1100" dirty="0">
              <a:latin typeface="Times New Roman" panose="02020603050405020304" pitchFamily="18" charset="0"/>
              <a:cs typeface="Times New Roman" panose="02020603050405020304" pitchFamily="18" charset="0"/>
            </a:endParaRPr>
          </a:p>
          <a:p>
            <a:endParaRPr lang="en-GB" sz="1100" dirty="0">
              <a:latin typeface="Times New Roman" panose="02020603050405020304" pitchFamily="18" charset="0"/>
              <a:cs typeface="Times New Roman" panose="02020603050405020304" pitchFamily="18" charset="0"/>
            </a:endParaRPr>
          </a:p>
          <a:p>
            <a:endParaRPr lang="en-GB" sz="1100" dirty="0">
              <a:latin typeface="Times New Roman" panose="02020603050405020304" pitchFamily="18" charset="0"/>
              <a:cs typeface="Times New Roman" panose="02020603050405020304" pitchFamily="18" charset="0"/>
            </a:endParaRPr>
          </a:p>
          <a:p>
            <a:endParaRPr lang="en-GB" sz="1100" dirty="0">
              <a:latin typeface="Times New Roman" panose="02020603050405020304" pitchFamily="18" charset="0"/>
              <a:cs typeface="Times New Roman" panose="02020603050405020304" pitchFamily="18" charset="0"/>
            </a:endParaRPr>
          </a:p>
          <a:p>
            <a:endParaRPr lang="en-GB" sz="11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B3B3154A-CD4B-44A3-B2BB-B0A50D2A3FF5}"/>
              </a:ext>
            </a:extLst>
          </p:cNvPr>
          <p:cNvSpPr/>
          <p:nvPr/>
        </p:nvSpPr>
        <p:spPr>
          <a:xfrm>
            <a:off x="3494742" y="5180443"/>
            <a:ext cx="3264468" cy="461665"/>
          </a:xfrm>
          <a:prstGeom prst="rect">
            <a:avLst/>
          </a:prstGeom>
        </p:spPr>
        <p:txBody>
          <a:bodyPr wrap="square">
            <a:spAutoFit/>
          </a:bodyPr>
          <a:lstStyle/>
          <a:p>
            <a:pPr algn="ctr"/>
            <a:r>
              <a:rPr lang="en-GB" sz="2400" b="1" u="sng">
                <a:solidFill>
                  <a:srgbClr val="1E8725"/>
                </a:solidFill>
                <a:latin typeface="SassoonPrimaryInfant" pitchFamily="2" charset="0"/>
                <a:ea typeface="KBDunkTank" panose="02000603000000000000" pitchFamily="2" charset="0"/>
                <a:cs typeface="Times New Roman" panose="02020603050405020304" pitchFamily="18" charset="0"/>
              </a:rPr>
              <a:t>Food and Health</a:t>
            </a:r>
            <a:endParaRPr lang="en-GB" sz="2400" b="1" u="sng" dirty="0">
              <a:solidFill>
                <a:srgbClr val="1E8725"/>
              </a:solidFill>
              <a:latin typeface="SassoonPrimaryInfant" pitchFamily="2" charset="0"/>
              <a:ea typeface="KBDunkTank" panose="02000603000000000000" pitchFamily="2" charset="0"/>
              <a:cs typeface="Times New Roman" panose="02020603050405020304" pitchFamily="18" charset="0"/>
            </a:endParaRPr>
          </a:p>
        </p:txBody>
      </p:sp>
      <p:sp>
        <p:nvSpPr>
          <p:cNvPr id="11" name="Rounded Rectangle 20">
            <a:extLst>
              <a:ext uri="{FF2B5EF4-FFF2-40B4-BE49-F238E27FC236}">
                <a16:creationId xmlns:a16="http://schemas.microsoft.com/office/drawing/2014/main" id="{0F2B0C7A-820A-0C73-B029-E1DB37491A8A}"/>
              </a:ext>
            </a:extLst>
          </p:cNvPr>
          <p:cNvSpPr/>
          <p:nvPr/>
        </p:nvSpPr>
        <p:spPr>
          <a:xfrm>
            <a:off x="152567" y="2684092"/>
            <a:ext cx="3240000" cy="350715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FFF18BE8-8C90-177C-7B8D-A51596EBC24D}"/>
              </a:ext>
            </a:extLst>
          </p:cNvPr>
          <p:cNvSpPr/>
          <p:nvPr/>
        </p:nvSpPr>
        <p:spPr>
          <a:xfrm>
            <a:off x="146105" y="2623632"/>
            <a:ext cx="3240000" cy="461665"/>
          </a:xfrm>
          <a:prstGeom prst="rect">
            <a:avLst/>
          </a:prstGeom>
        </p:spPr>
        <p:txBody>
          <a:bodyPr wrap="square">
            <a:spAutoFit/>
          </a:bodyPr>
          <a:lstStyle/>
          <a:p>
            <a:pPr algn="ctr"/>
            <a:r>
              <a:rPr lang="en-GB" sz="2400" b="1" u="sng">
                <a:solidFill>
                  <a:srgbClr val="C00000"/>
                </a:solidFill>
                <a:latin typeface="SassoonPrimaryInfant" pitchFamily="2" charset="0"/>
                <a:ea typeface="KBDunkTank" panose="02000603000000000000" pitchFamily="2" charset="0"/>
                <a:cs typeface="Times New Roman" panose="02020603050405020304" pitchFamily="18" charset="0"/>
              </a:rPr>
              <a:t>Spanish</a:t>
            </a:r>
            <a:endParaRPr lang="en-GB" sz="2400" b="1" u="sng" dirty="0">
              <a:solidFill>
                <a:srgbClr val="C00000"/>
              </a:solidFill>
              <a:latin typeface="SassoonPrimaryInfant" pitchFamily="2" charset="0"/>
              <a:ea typeface="KBDunkTank" panose="02000603000000000000" pitchFamily="2" charset="0"/>
              <a:cs typeface="Times New Roman" panose="02020603050405020304" pitchFamily="18" charset="0"/>
            </a:endParaRPr>
          </a:p>
        </p:txBody>
      </p:sp>
      <p:sp>
        <p:nvSpPr>
          <p:cNvPr id="3" name="TextBox 2">
            <a:extLst>
              <a:ext uri="{FF2B5EF4-FFF2-40B4-BE49-F238E27FC236}">
                <a16:creationId xmlns:a16="http://schemas.microsoft.com/office/drawing/2014/main" id="{48F46795-9ED7-3BB3-F682-15DDDE28775D}"/>
              </a:ext>
            </a:extLst>
          </p:cNvPr>
          <p:cNvSpPr txBox="1"/>
          <p:nvPr/>
        </p:nvSpPr>
        <p:spPr>
          <a:xfrm>
            <a:off x="177286" y="511734"/>
            <a:ext cx="3342586" cy="1938992"/>
          </a:xfrm>
          <a:prstGeom prst="rect">
            <a:avLst/>
          </a:prstGeom>
          <a:noFill/>
        </p:spPr>
        <p:txBody>
          <a:bodyPr wrap="square" rtlCol="0">
            <a:spAutoFit/>
          </a:bodyPr>
          <a:lstStyle/>
          <a:p>
            <a:r>
              <a:rPr lang="en-GB" sz="1200" dirty="0">
                <a:latin typeface="SassoonPrimaryInfant" pitchFamily="2" charset="0"/>
                <a:cs typeface="Times New Roman" panose="02020603050405020304" pitchFamily="18" charset="0"/>
              </a:rPr>
              <a:t>This term, we are learning </a:t>
            </a:r>
            <a:r>
              <a:rPr lang="en-GB" sz="1200">
                <a:latin typeface="SassoonPrimaryInfant" pitchFamily="2" charset="0"/>
                <a:cs typeface="Times New Roman" panose="02020603050405020304" pitchFamily="18" charset="0"/>
              </a:rPr>
              <a:t>about instructional writing. We will learn how to write instructions in the form of recipes, guides and manuals. This will link to our topic of sustainability and healthy eating.</a:t>
            </a:r>
          </a:p>
          <a:p>
            <a:endParaRPr lang="en-GB" sz="1200">
              <a:latin typeface="SassoonPrimaryInfant" pitchFamily="2" charset="0"/>
              <a:cs typeface="Times New Roman" panose="02020603050405020304" pitchFamily="18" charset="0"/>
            </a:endParaRPr>
          </a:p>
          <a:p>
            <a:r>
              <a:rPr lang="en-GB" sz="1200">
                <a:latin typeface="SassoonPrimaryInfant" pitchFamily="2" charset="0"/>
                <a:cs typeface="Times New Roman" panose="02020603050405020304" pitchFamily="18" charset="0"/>
              </a:rPr>
              <a:t>We will then move onto discursive writing, where we will learn the difference between fact and opinion, as well as how to write persuasively and argumentatively.</a:t>
            </a:r>
          </a:p>
        </p:txBody>
      </p:sp>
      <p:sp>
        <p:nvSpPr>
          <p:cNvPr id="9" name="TextBox 8">
            <a:extLst>
              <a:ext uri="{FF2B5EF4-FFF2-40B4-BE49-F238E27FC236}">
                <a16:creationId xmlns:a16="http://schemas.microsoft.com/office/drawing/2014/main" id="{678A0A9F-CABD-7ED8-5C77-47EEB2A8A38F}"/>
              </a:ext>
            </a:extLst>
          </p:cNvPr>
          <p:cNvSpPr txBox="1"/>
          <p:nvPr/>
        </p:nvSpPr>
        <p:spPr>
          <a:xfrm>
            <a:off x="177434" y="3021178"/>
            <a:ext cx="3342586" cy="3046988"/>
          </a:xfrm>
          <a:prstGeom prst="rect">
            <a:avLst/>
          </a:prstGeom>
          <a:noFill/>
        </p:spPr>
        <p:txBody>
          <a:bodyPr wrap="square" rtlCol="0">
            <a:spAutoFit/>
          </a:bodyPr>
          <a:lstStyle/>
          <a:p>
            <a:r>
              <a:rPr lang="en-GB" sz="1200">
                <a:latin typeface="SassoonPrimaryInfant" pitchFamily="2" charset="0"/>
                <a:cs typeface="Times New Roman" panose="02020603050405020304" pitchFamily="18" charset="0"/>
              </a:rPr>
              <a:t>Throughout the year, we have expanded our knowledge of Spanish vocabulary by engaging with talking, listening, reading and writing activities.</a:t>
            </a:r>
          </a:p>
          <a:p>
            <a:endParaRPr lang="en-GB" sz="1200">
              <a:latin typeface="SassoonPrimaryInfant" pitchFamily="2" charset="0"/>
              <a:cs typeface="Times New Roman" panose="02020603050405020304" pitchFamily="18" charset="0"/>
            </a:endParaRPr>
          </a:p>
          <a:p>
            <a:r>
              <a:rPr lang="en-GB" sz="1200">
                <a:latin typeface="SassoonPrimaryInfant" pitchFamily="2" charset="0"/>
                <a:cs typeface="Times New Roman" panose="02020603050405020304" pitchFamily="18" charset="0"/>
              </a:rPr>
              <a:t>Some of the topics we have covered include:</a:t>
            </a:r>
          </a:p>
          <a:p>
            <a:pPr marL="171450" indent="-171450">
              <a:buFont typeface="Courier New" panose="02070309020205020404" pitchFamily="49" charset="0"/>
              <a:buChar char="o"/>
            </a:pPr>
            <a:r>
              <a:rPr lang="en-GB" sz="1200">
                <a:latin typeface="SassoonPrimaryInfant" pitchFamily="2" charset="0"/>
                <a:cs typeface="Times New Roman" panose="02020603050405020304" pitchFamily="18" charset="0"/>
              </a:rPr>
              <a:t>Greetings</a:t>
            </a:r>
          </a:p>
          <a:p>
            <a:pPr marL="171450" indent="-171450">
              <a:buFont typeface="Courier New" panose="02070309020205020404" pitchFamily="49" charset="0"/>
              <a:buChar char="o"/>
            </a:pPr>
            <a:r>
              <a:rPr lang="en-GB" sz="1200">
                <a:latin typeface="SassoonPrimaryInfant" pitchFamily="2" charset="0"/>
                <a:cs typeface="Times New Roman" panose="02020603050405020304" pitchFamily="18" charset="0"/>
              </a:rPr>
              <a:t>All about me</a:t>
            </a:r>
          </a:p>
          <a:p>
            <a:pPr marL="171450" indent="-171450">
              <a:buFont typeface="Courier New" panose="02070309020205020404" pitchFamily="49" charset="0"/>
              <a:buChar char="o"/>
            </a:pPr>
            <a:r>
              <a:rPr lang="en-GB" sz="1200">
                <a:latin typeface="SassoonPrimaryInfant" pitchFamily="2" charset="0"/>
                <a:cs typeface="Times New Roman" panose="02020603050405020304" pitchFamily="18" charset="0"/>
              </a:rPr>
              <a:t>Numbers</a:t>
            </a:r>
          </a:p>
          <a:p>
            <a:pPr marL="171450" indent="-171450">
              <a:buFont typeface="Courier New" panose="02070309020205020404" pitchFamily="49" charset="0"/>
              <a:buChar char="o"/>
            </a:pPr>
            <a:r>
              <a:rPr lang="en-GB" sz="1200">
                <a:latin typeface="SassoonPrimaryInfant" pitchFamily="2" charset="0"/>
                <a:cs typeface="Times New Roman" panose="02020603050405020304" pitchFamily="18" charset="0"/>
              </a:rPr>
              <a:t>Days and months</a:t>
            </a:r>
          </a:p>
          <a:p>
            <a:pPr marL="171450" indent="-171450">
              <a:buFont typeface="Courier New" panose="02070309020205020404" pitchFamily="49" charset="0"/>
              <a:buChar char="o"/>
            </a:pPr>
            <a:r>
              <a:rPr lang="en-GB" sz="1200">
                <a:latin typeface="SassoonPrimaryInfant" pitchFamily="2" charset="0"/>
                <a:cs typeface="Times New Roman" panose="02020603050405020304" pitchFamily="18" charset="0"/>
              </a:rPr>
              <a:t>Colours</a:t>
            </a:r>
          </a:p>
          <a:p>
            <a:pPr marL="171450" indent="-171450">
              <a:buFont typeface="Courier New" panose="02070309020205020404" pitchFamily="49" charset="0"/>
              <a:buChar char="o"/>
            </a:pPr>
            <a:r>
              <a:rPr lang="en-GB" sz="1200">
                <a:latin typeface="SassoonPrimaryInfant" pitchFamily="2" charset="0"/>
                <a:cs typeface="Times New Roman" panose="02020603050405020304" pitchFamily="18" charset="0"/>
              </a:rPr>
              <a:t>Animals</a:t>
            </a:r>
          </a:p>
          <a:p>
            <a:pPr marL="171450" indent="-171450">
              <a:buFont typeface="Courier New" panose="02070309020205020404" pitchFamily="49" charset="0"/>
              <a:buChar char="o"/>
            </a:pPr>
            <a:r>
              <a:rPr lang="en-GB" sz="1200">
                <a:latin typeface="SassoonPrimaryInfant" pitchFamily="2" charset="0"/>
                <a:cs typeface="Times New Roman" panose="02020603050405020304" pitchFamily="18" charset="0"/>
              </a:rPr>
              <a:t>Hobbies</a:t>
            </a:r>
          </a:p>
          <a:p>
            <a:pPr marL="171450" indent="-171450">
              <a:buFont typeface="Courier New" panose="02070309020205020404" pitchFamily="49" charset="0"/>
              <a:buChar char="o"/>
            </a:pPr>
            <a:endParaRPr lang="en-GB" sz="1200">
              <a:latin typeface="SassoonPrimaryInfant" pitchFamily="2" charset="0"/>
              <a:cs typeface="Times New Roman" panose="02020603050405020304" pitchFamily="18" charset="0"/>
            </a:endParaRPr>
          </a:p>
          <a:p>
            <a:r>
              <a:rPr lang="en-GB" sz="1200">
                <a:latin typeface="SassoonPrimaryInfant" pitchFamily="2" charset="0"/>
                <a:cs typeface="Times New Roman" panose="02020603050405020304" pitchFamily="18" charset="0"/>
              </a:rPr>
              <a:t>This term we will revise what we have learned so far, as well as covering birthdays, classroom instructions, food and clothes.</a:t>
            </a:r>
          </a:p>
        </p:txBody>
      </p:sp>
      <p:sp>
        <p:nvSpPr>
          <p:cNvPr id="2" name="TextBox 1">
            <a:extLst>
              <a:ext uri="{FF2B5EF4-FFF2-40B4-BE49-F238E27FC236}">
                <a16:creationId xmlns:a16="http://schemas.microsoft.com/office/drawing/2014/main" id="{70877D39-CCED-5DDE-1D08-96324DBD086D}"/>
              </a:ext>
            </a:extLst>
          </p:cNvPr>
          <p:cNvSpPr txBox="1"/>
          <p:nvPr/>
        </p:nvSpPr>
        <p:spPr>
          <a:xfrm>
            <a:off x="3469788" y="5632904"/>
            <a:ext cx="3241341" cy="1754326"/>
          </a:xfrm>
          <a:prstGeom prst="rect">
            <a:avLst/>
          </a:prstGeom>
          <a:noFill/>
        </p:spPr>
        <p:txBody>
          <a:bodyPr wrap="square" rtlCol="0">
            <a:spAutoFit/>
          </a:bodyPr>
          <a:lstStyle/>
          <a:p>
            <a:r>
              <a:rPr lang="en-GB" sz="1200">
                <a:latin typeface="SassoonPrimaryInfant" pitchFamily="2" charset="0"/>
                <a:cs typeface="Times New Roman" panose="02020603050405020304" pitchFamily="18" charset="0"/>
              </a:rPr>
              <a:t>We will be learning about how to take care of our health this term. We will learn about eating a healthy and balanced diet, as well as how to prepare healthy snacks.</a:t>
            </a:r>
          </a:p>
          <a:p>
            <a:endParaRPr lang="en-GB" sz="1200">
              <a:latin typeface="SassoonPrimaryInfant" pitchFamily="2" charset="0"/>
              <a:cs typeface="Times New Roman" panose="02020603050405020304" pitchFamily="18" charset="0"/>
            </a:endParaRPr>
          </a:p>
          <a:p>
            <a:r>
              <a:rPr lang="en-GB" sz="1200">
                <a:latin typeface="SassoonPrimaryInfant" pitchFamily="2" charset="0"/>
                <a:cs typeface="Times New Roman" panose="02020603050405020304" pitchFamily="18" charset="0"/>
              </a:rPr>
              <a:t>We will also discuss how cleanliness, hygiene and safety can affect our health and well-being and apply this knowledge into our everyday routines and self-care.</a:t>
            </a:r>
            <a:endParaRPr lang="en-GB" sz="1200" dirty="0">
              <a:latin typeface="SassoonPrimaryInfant" pitchFamily="2" charset="0"/>
              <a:cs typeface="Times New Roman" panose="02020603050405020304" pitchFamily="18" charset="0"/>
            </a:endParaRPr>
          </a:p>
        </p:txBody>
      </p:sp>
      <p:pic>
        <p:nvPicPr>
          <p:cNvPr id="8" name="Picture 7">
            <a:extLst>
              <a:ext uri="{FF2B5EF4-FFF2-40B4-BE49-F238E27FC236}">
                <a16:creationId xmlns:a16="http://schemas.microsoft.com/office/drawing/2014/main" id="{079664D0-0180-6B17-AE89-46EB23A9EC0D}"/>
              </a:ext>
            </a:extLst>
          </p:cNvPr>
          <p:cNvPicPr>
            <a:picLocks noChangeAspect="1"/>
          </p:cNvPicPr>
          <p:nvPr/>
        </p:nvPicPr>
        <p:blipFill rotWithShape="1">
          <a:blip r:embed="rId4"/>
          <a:srcRect l="14636" t="20301" r="12131" b="30683"/>
          <a:stretch/>
        </p:blipFill>
        <p:spPr>
          <a:xfrm>
            <a:off x="4142134" y="4190705"/>
            <a:ext cx="996770" cy="720532"/>
          </a:xfrm>
          <a:prstGeom prst="rect">
            <a:avLst/>
          </a:prstGeom>
        </p:spPr>
      </p:pic>
      <p:pic>
        <p:nvPicPr>
          <p:cNvPr id="15" name="Picture 14">
            <a:extLst>
              <a:ext uri="{FF2B5EF4-FFF2-40B4-BE49-F238E27FC236}">
                <a16:creationId xmlns:a16="http://schemas.microsoft.com/office/drawing/2014/main" id="{DCB61668-67AF-264A-8B33-11D80132A550}"/>
              </a:ext>
            </a:extLst>
          </p:cNvPr>
          <p:cNvPicPr>
            <a:picLocks noChangeAspect="1"/>
          </p:cNvPicPr>
          <p:nvPr/>
        </p:nvPicPr>
        <p:blipFill>
          <a:blip r:embed="rId5"/>
          <a:stretch>
            <a:fillRect/>
          </a:stretch>
        </p:blipFill>
        <p:spPr>
          <a:xfrm>
            <a:off x="5172288" y="4190705"/>
            <a:ext cx="1023156" cy="720532"/>
          </a:xfrm>
          <a:prstGeom prst="rect">
            <a:avLst/>
          </a:prstGeom>
        </p:spPr>
      </p:pic>
    </p:spTree>
    <p:extLst>
      <p:ext uri="{BB962C8B-B14F-4D97-AF65-F5344CB8AC3E}">
        <p14:creationId xmlns:p14="http://schemas.microsoft.com/office/powerpoint/2010/main" val="1147166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341d7ac-f7f3-457d-9108-25f18e50cf94">
      <Terms xmlns="http://schemas.microsoft.com/office/infopath/2007/PartnerControls"/>
    </lcf76f155ced4ddcb4097134ff3c332f>
    <TaxCatchAll xmlns="f2723cb0-59a9-4eac-9fe3-49e555b80f6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130E73B837AFF4F849C8E1508320EBB" ma:contentTypeVersion="15" ma:contentTypeDescription="Create a new document." ma:contentTypeScope="" ma:versionID="33dcd30f207a266f5fc21005e9fb32ac">
  <xsd:schema xmlns:xsd="http://www.w3.org/2001/XMLSchema" xmlns:xs="http://www.w3.org/2001/XMLSchema" xmlns:p="http://schemas.microsoft.com/office/2006/metadata/properties" xmlns:ns2="9341d7ac-f7f3-457d-9108-25f18e50cf94" xmlns:ns3="f2723cb0-59a9-4eac-9fe3-49e555b80f67" targetNamespace="http://schemas.microsoft.com/office/2006/metadata/properties" ma:root="true" ma:fieldsID="7b8bee805e3df62d6405bdd63710ed5d" ns2:_="" ns3:_="">
    <xsd:import namespace="9341d7ac-f7f3-457d-9108-25f18e50cf94"/>
    <xsd:import namespace="f2723cb0-59a9-4eac-9fe3-49e555b80f6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41d7ac-f7f3-457d-9108-25f18e50cf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68a29fc-2f9b-488e-bcd4-395cb321b4b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723cb0-59a9-4eac-9fe3-49e555b80f6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a2b25285-36df-47d2-99eb-25f262cb014c}" ma:internalName="TaxCatchAll" ma:showField="CatchAllData" ma:web="f2723cb0-59a9-4eac-9fe3-49e555b80f67">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A14EBB-3A70-4999-93E5-DAE4A46EAD36}">
  <ds:schemaRefs>
    <ds:schemaRef ds:uri="http://schemas.microsoft.com/office/2006/metadata/properties"/>
    <ds:schemaRef ds:uri="http://www.w3.org/2000/xmlns/"/>
    <ds:schemaRef ds:uri="9341d7ac-f7f3-457d-9108-25f18e50cf94"/>
    <ds:schemaRef ds:uri="http://schemas.microsoft.com/office/infopath/2007/PartnerControls"/>
    <ds:schemaRef ds:uri="f2723cb0-59a9-4eac-9fe3-49e555b80f67"/>
    <ds:schemaRef ds:uri="http://www.w3.org/2001/XMLSchema-instance"/>
  </ds:schemaRefs>
</ds:datastoreItem>
</file>

<file path=customXml/itemProps2.xml><?xml version="1.0" encoding="utf-8"?>
<ds:datastoreItem xmlns:ds="http://schemas.openxmlformats.org/officeDocument/2006/customXml" ds:itemID="{7494F47D-8218-4AC0-A29D-6F4E9946DA50}">
  <ds:schemaRefs>
    <ds:schemaRef ds:uri="http://schemas.microsoft.com/office/2006/metadata/contentType"/>
    <ds:schemaRef ds:uri="http://schemas.microsoft.com/office/2006/metadata/properties/metaAttributes"/>
    <ds:schemaRef ds:uri="http://www.w3.org/2000/xmlns/"/>
    <ds:schemaRef ds:uri="http://www.w3.org/2001/XMLSchema"/>
    <ds:schemaRef ds:uri="9341d7ac-f7f3-457d-9108-25f18e50cf94"/>
    <ds:schemaRef ds:uri="f2723cb0-59a9-4eac-9fe3-49e555b80f67"/>
  </ds:schemaRefs>
</ds:datastoreItem>
</file>

<file path=customXml/itemProps3.xml><?xml version="1.0" encoding="utf-8"?>
<ds:datastoreItem xmlns:ds="http://schemas.openxmlformats.org/officeDocument/2006/customXml" ds:itemID="{AF16604D-C258-4BA7-B7C6-AC7E27EEF6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974</Words>
  <Application>Microsoft Office PowerPoint</Application>
  <PresentationFormat>A4 Paper (210x297 mm)</PresentationFormat>
  <Paragraphs>65</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McNeill;Val Henry</dc:creator>
  <cp:lastModifiedBy>Niamh McGivern</cp:lastModifiedBy>
  <cp:revision>8</cp:revision>
  <cp:lastPrinted>2019-09-06T12:45:09Z</cp:lastPrinted>
  <dcterms:created xsi:type="dcterms:W3CDTF">2017-07-09T15:46:33Z</dcterms:created>
  <dcterms:modified xsi:type="dcterms:W3CDTF">2025-05-17T14:01:05Z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0x0101000130E73B837AFF4F849C8E1508320EBB</vt:lpwstr>
  </property>
</Properties>
</file>