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7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5063D-FF4D-8633-7002-965E11174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B8EFBF-7F9B-EB93-CF7B-78E10F479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B953C-4289-D730-4A2B-2873AA567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5CB53-A201-1D93-C6E6-D2E3CC2A9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3E729-4E86-D2E5-BEBB-7CF5F3269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51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2427-8058-C3BB-8B3C-3B0B1C5AD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2C838-038E-F856-4290-6C9C62879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7E325-C572-F549-4054-7FD3FEB71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02B3D-BF25-545F-74BE-22722C71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1B9C4-6391-06EC-2A2E-50A517BCC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74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8747B-47E6-909A-E873-44B25554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64AD7-4ED3-5A05-4818-7D5F475E4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7B1EF-B97F-EC2D-F22B-99D004815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B5642-4E0F-CB1B-2663-BD81EF2B2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9E4F3-D943-0402-2B28-526C63BB6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55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6ABB8-2898-04C8-CAFE-A6C8AC709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978A7-9005-9817-B74C-44A46C8C3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41AF2-7A32-53CC-44C0-C5E339932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1102B-C4A0-5883-7AEE-F18E692D5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B32B2-04BF-7FF5-C7E4-A404D0D67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3F190-B441-4B12-706C-9251175E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2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A1DFF-484C-B738-463E-676731A9A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ECC53-97E9-7522-92F5-0A903668A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2400C-1921-B193-2443-21F396FD6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4EAF3E-87D1-C885-DA36-BA2EBE35B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08667-6D30-E63F-A0B9-7A14D67736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80A16F-6B17-7050-0AD0-3F0E6A968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7AC4F9-B948-3CE3-D1A9-73097A4D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DB88EB-80AE-E9E6-2F1F-659843CD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22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07E8B-E5CC-274C-4211-CCA72230C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69F521-979E-275F-99FB-8E782F3C0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21D575-C6BA-1CB1-1FC8-96B5C6257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AD5155-65E4-1E31-3090-A1079FD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8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3FC5-CF71-BAAB-0B52-74078688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BAC0E8-9DB2-02F2-C1AA-0C6EF6BC2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7111B-20E9-910A-E5A3-19DBFBB8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9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2A0E4-DF95-D19D-96A5-EAE519F53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D30F3-C663-E905-E01B-37EF88316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E6073-67EC-06EB-A498-8057B8608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1DCCDE-1320-2BB8-BBE3-EF69D4A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5FBF4-27F7-1B7A-10CA-CCD68873B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EF785-74CD-1E6E-5B7E-D50956AC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2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E3EF-E0DC-A7C7-9ABB-5DC890815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16CC0C-C2B9-6578-F564-DAE4C4182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B9771-DCD3-4045-53E3-AEDB1E080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AE1EEC-5DD2-C415-D3E2-A45A20BEB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307CB-01D7-A9B9-BF31-1D5547E19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68301-81CD-DCD8-5395-D61E4C8D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7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34267-C7D3-460C-AEB5-3DADFA025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7EEF73-77EA-E1AC-47EE-372C13000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8CC1B-088D-F167-3D6E-3A381CB8E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F2BBF-E0BA-A869-3F88-F0E1BBF29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7B0A9-DFB7-5685-C5FD-AF4BF64CB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11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3DFF94-7B90-FCB9-C624-D09301D43E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7D31F-5BC9-86AB-643A-920911D8FE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F70B2-A529-46FB-FD85-A0F2D910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1144F-6A76-BCB6-2BB2-1BBC08D1D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AFF7A-2566-84CD-1D22-D80AA470C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9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078C1E-1BC5-0A08-3B14-8549B0CFA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9217D-863E-FDB8-0CF4-60D127CB1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2F282-B981-648C-6A02-7A7BC5AD01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B0F5-0C68-4047-8C99-98B45305276B}" type="datetimeFigureOut">
              <a:rPr lang="en-US" smtClean="0"/>
              <a:t>3/1/2024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CBC92-674E-E247-0C70-395A3BB6F5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65134-1542-8EC7-04D2-C2582841A8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64595-115D-B943-905C-DB14F56FA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sv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B1525-1E29-CF2E-CCC5-2931E670F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6249" y="1793874"/>
            <a:ext cx="6334125" cy="2746375"/>
          </a:xfrm>
        </p:spPr>
        <p:txBody>
          <a:bodyPr>
            <a:noAutofit/>
          </a:bodyPr>
          <a:lstStyle/>
          <a:p>
            <a:r>
              <a:rPr lang="en-GB" sz="8000" dirty="0">
                <a:solidFill>
                  <a:srgbClr val="7030A0"/>
                </a:solidFill>
                <a:latin typeface="Comic Sans MS" panose="030F0702030302020204" pitchFamily="66" charset="0"/>
              </a:rPr>
              <a:t>P1 </a:t>
            </a:r>
            <a:br>
              <a:rPr lang="en-GB" sz="8000" dirty="0">
                <a:solidFill>
                  <a:srgbClr val="7030A0"/>
                </a:solidFill>
                <a:latin typeface="Comic Sans MS" panose="030F0702030302020204" pitchFamily="66" charset="0"/>
              </a:rPr>
            </a:br>
            <a:r>
              <a:rPr lang="en-GB" sz="8000" dirty="0">
                <a:solidFill>
                  <a:srgbClr val="7030A0"/>
                </a:solidFill>
                <a:latin typeface="Comic Sans MS" panose="030F0702030302020204" pitchFamily="66" charset="0"/>
              </a:rPr>
              <a:t>Keeping safe! </a:t>
            </a:r>
            <a:endParaRPr lang="en-US" sz="8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49FFD2-CB6A-1285-D1B5-B1AAF96513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6" r="5491" b="21274"/>
          <a:stretch/>
        </p:blipFill>
        <p:spPr>
          <a:xfrm>
            <a:off x="238126" y="291040"/>
            <a:ext cx="5096310" cy="6344710"/>
          </a:xfrm>
          <a:prstGeom prst="rect">
            <a:avLst/>
          </a:prstGeom>
        </p:spPr>
      </p:pic>
      <p:pic>
        <p:nvPicPr>
          <p:cNvPr id="5" name="Picture 4" descr="De Seguridad Construcción Chaleco · Gráficos vectoriales gratis en Pixabay">
            <a:extLst>
              <a:ext uri="{FF2B5EF4-FFF2-40B4-BE49-F238E27FC236}">
                <a16:creationId xmlns:a16="http://schemas.microsoft.com/office/drawing/2014/main" id="{5A56584B-96AE-F896-5080-C535A64BF0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089" y="291040"/>
            <a:ext cx="1825017" cy="1881345"/>
          </a:xfrm>
          <a:prstGeom prst="rect">
            <a:avLst/>
          </a:prstGeom>
        </p:spPr>
      </p:pic>
      <p:pic>
        <p:nvPicPr>
          <p:cNvPr id="6" name="Picture 5" descr="Clipart - Children holding hands">
            <a:extLst>
              <a:ext uri="{FF2B5EF4-FFF2-40B4-BE49-F238E27FC236}">
                <a16:creationId xmlns:a16="http://schemas.microsoft.com/office/drawing/2014/main" id="{61837965-B098-3D5F-EFA2-7E348F5080B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5" t="58223" r="70257" b="9559"/>
          <a:stretch/>
        </p:blipFill>
        <p:spPr>
          <a:xfrm>
            <a:off x="5782423" y="4368438"/>
            <a:ext cx="2150286" cy="3235857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3C24C59A-D1EA-530E-C897-21D01A9372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7912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0"/>
    </mc:Choice>
    <mc:Fallback xmlns="">
      <p:transition spd="slow" advTm="5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29A4-7387-0B0A-60D4-DD2BAD10C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122" y="660333"/>
            <a:ext cx="6398038" cy="1603375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Staying to one side!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CDF9AC-AD54-2850-FCA4-C252D9C4F7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76728"/>
            <a:ext cx="4953000" cy="6604000"/>
          </a:xfrm>
          <a:prstGeom prst="rect">
            <a:avLst/>
          </a:prstGeom>
        </p:spPr>
      </p:pic>
      <p:pic>
        <p:nvPicPr>
          <p:cNvPr id="6" name="Picture 5" descr="Arrow Left Face · Free vector graphic on Pixabay">
            <a:extLst>
              <a:ext uri="{FF2B5EF4-FFF2-40B4-BE49-F238E27FC236}">
                <a16:creationId xmlns:a16="http://schemas.microsoft.com/office/drawing/2014/main" id="{EBE27809-746B-9D6C-C59B-7F50AD5D1D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011915"/>
            <a:ext cx="5788266" cy="3986808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546CDAA5-FA70-A227-B6F1-999E3626A6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509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40"/>
    </mc:Choice>
    <mc:Fallback xmlns="">
      <p:transition spd="slow" advTm="8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8425B-F290-7A2E-6F14-8265B19BC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88" y="1683007"/>
            <a:ext cx="11921112" cy="420636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Looking left                                     and right</a:t>
            </a: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r>
              <a:rPr lang="en-GB" dirty="0">
                <a:latin typeface="Comic Sans MS" panose="030F0702030302020204" pitchFamily="66" charset="0"/>
              </a:rPr>
              <a:t> 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FF2F8FD-8B50-D8C5-BFFD-219038A971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9"/>
          <a:stretch/>
        </p:blipFill>
        <p:spPr>
          <a:xfrm>
            <a:off x="3792876" y="153103"/>
            <a:ext cx="5479244" cy="6491167"/>
          </a:xfrm>
        </p:spPr>
      </p:pic>
      <p:pic>
        <p:nvPicPr>
          <p:cNvPr id="8" name="Picture 7" descr="Cartoon Eyes Free Stock Photo - Public Domain Pictures">
            <a:extLst>
              <a:ext uri="{FF2B5EF4-FFF2-40B4-BE49-F238E27FC236}">
                <a16:creationId xmlns:a16="http://schemas.microsoft.com/office/drawing/2014/main" id="{83D5F4D5-3074-18AA-E3D5-9F8F5F20FF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86220" y="4162436"/>
            <a:ext cx="1952183" cy="1726931"/>
          </a:xfrm>
          <a:prstGeom prst="rect">
            <a:avLst/>
          </a:prstGeom>
        </p:spPr>
      </p:pic>
      <p:pic>
        <p:nvPicPr>
          <p:cNvPr id="9" name="Picture 8" descr="Cartoon Eyes Free Stock Photo - Public Domain Pictures">
            <a:extLst>
              <a:ext uri="{FF2B5EF4-FFF2-40B4-BE49-F238E27FC236}">
                <a16:creationId xmlns:a16="http://schemas.microsoft.com/office/drawing/2014/main" id="{564AEC6A-103F-5897-8AD9-EAECA1DC96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38" y="4098209"/>
            <a:ext cx="1891413" cy="1673173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6E5A7C87-57C1-08A1-2B80-5E5CDCF533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011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5"/>
    </mc:Choice>
    <mc:Fallback xmlns="">
      <p:transition spd="slow" advTm="3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37ACA-192A-41E2-0335-23B1BCF8D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884" y="545041"/>
            <a:ext cx="7691366" cy="6154209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Before crossing safely!</a:t>
            </a:r>
            <a:br>
              <a:rPr lang="en-GB" dirty="0">
                <a:latin typeface="Comic Sans MS" panose="030F0702030302020204" pitchFamily="66" charset="0"/>
              </a:rPr>
            </a:b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D11868-16FC-CDD1-7351-3C4FE5F400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4" r="9375"/>
          <a:stretch/>
        </p:blipFill>
        <p:spPr>
          <a:xfrm>
            <a:off x="8324250" y="195791"/>
            <a:ext cx="3677249" cy="6503459"/>
          </a:xfrm>
          <a:prstGeom prst="rect">
            <a:avLst/>
          </a:prstGeom>
        </p:spPr>
      </p:pic>
      <p:pic>
        <p:nvPicPr>
          <p:cNvPr id="5" name="Picture 4" descr="Pedestrian traffic clipart 20 free Cliparts | Download images on ...">
            <a:extLst>
              <a:ext uri="{FF2B5EF4-FFF2-40B4-BE49-F238E27FC236}">
                <a16:creationId xmlns:a16="http://schemas.microsoft.com/office/drawing/2014/main" id="{3CF2799B-2A22-B422-D504-FD00C10C0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621604" y="4250630"/>
            <a:ext cx="2406050" cy="2062329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4D3F6FEF-19F5-24F5-8293-0B9E8FBBB4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19791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56"/>
    </mc:Choice>
    <mc:Fallback>
      <p:transition spd="slow" advTm="3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E9305-22A3-CD71-3538-9353B10C1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415" y="1855010"/>
            <a:ext cx="7556117" cy="9525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Staying together! 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DF5EE4-18FA-4F2C-66B5-7F74EE4C16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6" t="33350" r="29263"/>
          <a:stretch/>
        </p:blipFill>
        <p:spPr>
          <a:xfrm>
            <a:off x="7975723" y="185603"/>
            <a:ext cx="3898777" cy="6307272"/>
          </a:xfrm>
        </p:spPr>
      </p:pic>
      <p:pic>
        <p:nvPicPr>
          <p:cNvPr id="5" name="Picture 4" descr="Introduction to Problem Solving Skills | CCMIT">
            <a:extLst>
              <a:ext uri="{FF2B5EF4-FFF2-40B4-BE49-F238E27FC236}">
                <a16:creationId xmlns:a16="http://schemas.microsoft.com/office/drawing/2014/main" id="{8F7BE590-4E73-E88C-96E3-8219E3133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552" y="3405343"/>
            <a:ext cx="2754149" cy="2732059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433DDF39-E195-503C-5CB0-963AADDEC8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1129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7"/>
    </mc:Choice>
    <mc:Fallback xmlns="">
      <p:transition spd="slow" advTm="2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84D6-7388-DCD9-C83E-BEDC105BF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Having fun!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6DF685-2F4A-2F69-8C0C-50A6ECA9A9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5" r="11175" b="20368"/>
          <a:stretch/>
        </p:blipFill>
        <p:spPr>
          <a:xfrm>
            <a:off x="7092952" y="201083"/>
            <a:ext cx="4940298" cy="64558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305CBC-C211-E7DA-0930-F539E3A672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" y="1481929"/>
            <a:ext cx="6746875" cy="5060157"/>
          </a:xfrm>
          <a:prstGeom prst="rect">
            <a:avLst/>
          </a:prstGeom>
        </p:spPr>
      </p:pic>
      <p:pic>
        <p:nvPicPr>
          <p:cNvPr id="6" name="Graphic 5" descr="File:Drawn love hearts.svg - Wikimedia Commons">
            <a:extLst>
              <a:ext uri="{FF2B5EF4-FFF2-40B4-BE49-F238E27FC236}">
                <a16:creationId xmlns:a16="http://schemas.microsoft.com/office/drawing/2014/main" id="{FAB6B0B1-A66E-590C-2291-63F953043A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73189" y="201083"/>
            <a:ext cx="1385109" cy="1140971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101E082F-F646-5094-DE2B-1BA3D18991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130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0"/>
    </mc:Choice>
    <mc:Fallback xmlns="">
      <p:transition spd="slow" advTm="3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28</Words>
  <Application>Microsoft Office PowerPoint</Application>
  <PresentationFormat>Widescreen</PresentationFormat>
  <Paragraphs>6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P1  Keeping safe! </vt:lpstr>
      <vt:lpstr>Staying to one side!</vt:lpstr>
      <vt:lpstr>Looking left                                     and right   </vt:lpstr>
      <vt:lpstr>Before crossing safely! </vt:lpstr>
      <vt:lpstr>Staying together! </vt:lpstr>
      <vt:lpstr>Having fun!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P1  Keeping themselves safe</dc:title>
  <dc:creator>Jaqueline Brunner</dc:creator>
  <cp:lastModifiedBy>Jaqueline Brunner</cp:lastModifiedBy>
  <cp:revision>9</cp:revision>
  <dcterms:created xsi:type="dcterms:W3CDTF">2024-02-29T20:44:22Z</dcterms:created>
  <dcterms:modified xsi:type="dcterms:W3CDTF">2024-03-01T09:48:38Z</dcterms:modified>
</cp:coreProperties>
</file>