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8"/>
  </p:notesMasterIdLst>
  <p:sldIdLst>
    <p:sldId id="256"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90" d="100"/>
          <a:sy n="90" d="100"/>
        </p:scale>
        <p:origin x="-42" y="-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E Rush" userId="75bc068f-11ca-42e4-8aef-750a5bfe757c" providerId="ADAL" clId="{34AF8F6F-93FA-4943-8C82-3187A8D5B1F2}"/>
    <pc:docChg chg="modSld">
      <pc:chgData name="KATIE Rush" userId="75bc068f-11ca-42e4-8aef-750a5bfe757c" providerId="ADAL" clId="{34AF8F6F-93FA-4943-8C82-3187A8D5B1F2}" dt="2023-01-25T14:10:41.819" v="23" actId="20577"/>
      <pc:docMkLst>
        <pc:docMk/>
      </pc:docMkLst>
      <pc:sldChg chg="modSp mod">
        <pc:chgData name="KATIE Rush" userId="75bc068f-11ca-42e4-8aef-750a5bfe757c" providerId="ADAL" clId="{34AF8F6F-93FA-4943-8C82-3187A8D5B1F2}" dt="2023-01-25T14:10:41.819" v="23" actId="20577"/>
        <pc:sldMkLst>
          <pc:docMk/>
          <pc:sldMk cId="523251630" sldId="256"/>
        </pc:sldMkLst>
        <pc:spChg chg="mod">
          <ac:chgData name="KATIE Rush" userId="75bc068f-11ca-42e4-8aef-750a5bfe757c" providerId="ADAL" clId="{34AF8F6F-93FA-4943-8C82-3187A8D5B1F2}" dt="2023-01-25T14:09:40.410" v="16" actId="20577"/>
          <ac:spMkLst>
            <pc:docMk/>
            <pc:sldMk cId="523251630" sldId="256"/>
            <ac:spMk id="24" creationId="{512C682D-F33A-45FD-A39D-1919B0F37A34}"/>
          </ac:spMkLst>
        </pc:spChg>
        <pc:spChg chg="mod">
          <ac:chgData name="KATIE Rush" userId="75bc068f-11ca-42e4-8aef-750a5bfe757c" providerId="ADAL" clId="{34AF8F6F-93FA-4943-8C82-3187A8D5B1F2}" dt="2023-01-25T14:10:41.819" v="23" actId="20577"/>
          <ac:spMkLst>
            <pc:docMk/>
            <pc:sldMk cId="523251630" sldId="256"/>
            <ac:spMk id="26" creationId="{E9F4079F-8997-4F74-A705-9D39034F93AE}"/>
          </ac:spMkLst>
        </pc:spChg>
        <pc:spChg chg="mod">
          <ac:chgData name="KATIE Rush" userId="75bc068f-11ca-42e4-8aef-750a5bfe757c" providerId="ADAL" clId="{34AF8F6F-93FA-4943-8C82-3187A8D5B1F2}" dt="2023-01-25T14:08:12.804" v="0" actId="20577"/>
          <ac:spMkLst>
            <pc:docMk/>
            <pc:sldMk cId="523251630" sldId="256"/>
            <ac:spMk id="34" creationId="{00000000-0000-0000-0000-000000000000}"/>
          </ac:spMkLst>
        </pc:spChg>
      </pc:sldChg>
    </pc:docChg>
  </pc:docChgLst>
  <pc:docChgLst>
    <pc:chgData name="Callum McPheely" userId="c7bf053b-1e02-4467-b407-d8df116d0bf1" providerId="ADAL" clId="{007CF5BD-B0C1-4697-A6E3-C0744FB721D6}"/>
    <pc:docChg chg="custSel modSld">
      <pc:chgData name="Callum McPheely" userId="c7bf053b-1e02-4467-b407-d8df116d0bf1" providerId="ADAL" clId="{007CF5BD-B0C1-4697-A6E3-C0744FB721D6}" dt="2023-01-25T12:57:04.950" v="2209" actId="20577"/>
      <pc:docMkLst>
        <pc:docMk/>
      </pc:docMkLst>
      <pc:sldChg chg="modSp mod">
        <pc:chgData name="Callum McPheely" userId="c7bf053b-1e02-4467-b407-d8df116d0bf1" providerId="ADAL" clId="{007CF5BD-B0C1-4697-A6E3-C0744FB721D6}" dt="2023-01-25T10:37:30.404" v="733" actId="20577"/>
        <pc:sldMkLst>
          <pc:docMk/>
          <pc:sldMk cId="523251630" sldId="256"/>
        </pc:sldMkLst>
        <pc:spChg chg="mod">
          <ac:chgData name="Callum McPheely" userId="c7bf053b-1e02-4467-b407-d8df116d0bf1" providerId="ADAL" clId="{007CF5BD-B0C1-4697-A6E3-C0744FB721D6}" dt="2023-01-25T10:28:21.612" v="434" actId="20577"/>
          <ac:spMkLst>
            <pc:docMk/>
            <pc:sldMk cId="523251630" sldId="256"/>
            <ac:spMk id="24" creationId="{512C682D-F33A-45FD-A39D-1919B0F37A34}"/>
          </ac:spMkLst>
        </pc:spChg>
        <pc:spChg chg="mod">
          <ac:chgData name="Callum McPheely" userId="c7bf053b-1e02-4467-b407-d8df116d0bf1" providerId="ADAL" clId="{007CF5BD-B0C1-4697-A6E3-C0744FB721D6}" dt="2023-01-25T10:29:32.195" v="461" actId="20577"/>
          <ac:spMkLst>
            <pc:docMk/>
            <pc:sldMk cId="523251630" sldId="256"/>
            <ac:spMk id="26" creationId="{E9F4079F-8997-4F74-A705-9D39034F93AE}"/>
          </ac:spMkLst>
        </pc:spChg>
        <pc:spChg chg="mod">
          <ac:chgData name="Callum McPheely" userId="c7bf053b-1e02-4467-b407-d8df116d0bf1" providerId="ADAL" clId="{007CF5BD-B0C1-4697-A6E3-C0744FB721D6}" dt="2023-01-25T10:37:30.404" v="733" actId="20577"/>
          <ac:spMkLst>
            <pc:docMk/>
            <pc:sldMk cId="523251630" sldId="256"/>
            <ac:spMk id="56" creationId="{00000000-0000-0000-0000-000000000000}"/>
          </ac:spMkLst>
        </pc:spChg>
      </pc:sldChg>
      <pc:sldChg chg="modSp mod">
        <pc:chgData name="Callum McPheely" userId="c7bf053b-1e02-4467-b407-d8df116d0bf1" providerId="ADAL" clId="{007CF5BD-B0C1-4697-A6E3-C0744FB721D6}" dt="2023-01-25T12:57:04.950" v="2209" actId="20577"/>
        <pc:sldMkLst>
          <pc:docMk/>
          <pc:sldMk cId="114716695" sldId="261"/>
        </pc:sldMkLst>
        <pc:spChg chg="mod">
          <ac:chgData name="Callum McPheely" userId="c7bf053b-1e02-4467-b407-d8df116d0bf1" providerId="ADAL" clId="{007CF5BD-B0C1-4697-A6E3-C0744FB721D6}" dt="2023-01-25T12:56:28.075" v="2166" actId="1076"/>
          <ac:spMkLst>
            <pc:docMk/>
            <pc:sldMk cId="114716695" sldId="261"/>
            <ac:spMk id="32" creationId="{4B0C8A54-F8A1-4280-AFD6-F8DBE25CA446}"/>
          </ac:spMkLst>
        </pc:spChg>
        <pc:spChg chg="mod">
          <ac:chgData name="Callum McPheely" userId="c7bf053b-1e02-4467-b407-d8df116d0bf1" providerId="ADAL" clId="{007CF5BD-B0C1-4697-A6E3-C0744FB721D6}" dt="2023-01-25T12:57:04.950" v="2209" actId="20577"/>
          <ac:spMkLst>
            <pc:docMk/>
            <pc:sldMk cId="114716695" sldId="261"/>
            <ac:spMk id="48" creationId="{00000000-0000-0000-0000-000000000000}"/>
          </ac:spMkLst>
        </pc:spChg>
        <pc:spChg chg="mod">
          <ac:chgData name="Callum McPheely" userId="c7bf053b-1e02-4467-b407-d8df116d0bf1" providerId="ADAL" clId="{007CF5BD-B0C1-4697-A6E3-C0744FB721D6}" dt="2023-01-25T11:16:53.804" v="738" actId="113"/>
          <ac:spMkLst>
            <pc:docMk/>
            <pc:sldMk cId="114716695" sldId="261"/>
            <ac:spMk id="49" creationId="{00000000-0000-0000-0000-000000000000}"/>
          </ac:spMkLst>
        </pc:spChg>
        <pc:spChg chg="mod">
          <ac:chgData name="Callum McPheely" userId="c7bf053b-1e02-4467-b407-d8df116d0bf1" providerId="ADAL" clId="{007CF5BD-B0C1-4697-A6E3-C0744FB721D6}" dt="2023-01-25T12:01:22.313" v="1144" actId="20577"/>
          <ac:spMkLst>
            <pc:docMk/>
            <pc:sldMk cId="114716695" sldId="261"/>
            <ac:spMk id="7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C0DEA6-9B4D-4811-8418-C0842F79A9FE}" type="datetimeFigureOut">
              <a:rPr lang="en-GB" smtClean="0"/>
              <a:t>25/01/2023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45F442-42E2-45E1-9D9F-22CE7C4AF77B}" type="slidenum">
              <a:rPr lang="en-GB" smtClean="0"/>
              <a:t>‹#›</a:t>
            </a:fld>
            <a:endParaRPr lang="en-GB"/>
          </a:p>
        </p:txBody>
      </p:sp>
    </p:spTree>
    <p:extLst>
      <p:ext uri="{BB962C8B-B14F-4D97-AF65-F5344CB8AC3E}">
        <p14:creationId xmlns:p14="http://schemas.microsoft.com/office/powerpoint/2010/main" val="2199587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E512D0-BFF3-4126-A17F-2CFD7B696441}" type="slidenum">
              <a:rPr kumimoji="0" lang="en-GB"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1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4779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AF16D-36A9-44AE-B242-D768CCE58DB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0E0E009-EE55-42E7-BB10-B0F6E5ECED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0F28F94-2B8B-4E7F-967A-2F1AE8249423}"/>
              </a:ext>
            </a:extLst>
          </p:cNvPr>
          <p:cNvSpPr>
            <a:spLocks noGrp="1"/>
          </p:cNvSpPr>
          <p:nvPr>
            <p:ph type="dt" sz="half" idx="10"/>
          </p:nvPr>
        </p:nvSpPr>
        <p:spPr/>
        <p:txBody>
          <a:bodyPr/>
          <a:lstStyle/>
          <a:p>
            <a:fld id="{765F0C50-D32B-44CA-86E6-B5D2052878AC}" type="datetimeFigureOut">
              <a:rPr lang="en-GB" smtClean="0"/>
              <a:t>25/01/2023</a:t>
            </a:fld>
            <a:endParaRPr lang="en-GB"/>
          </a:p>
        </p:txBody>
      </p:sp>
      <p:sp>
        <p:nvSpPr>
          <p:cNvPr id="5" name="Footer Placeholder 4">
            <a:extLst>
              <a:ext uri="{FF2B5EF4-FFF2-40B4-BE49-F238E27FC236}">
                <a16:creationId xmlns:a16="http://schemas.microsoft.com/office/drawing/2014/main" id="{44FA5CF0-B43B-449F-AA76-B679BC4C225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2818D1-C6C0-4CF1-B866-D732346A357E}"/>
              </a:ext>
            </a:extLst>
          </p:cNvPr>
          <p:cNvSpPr>
            <a:spLocks noGrp="1"/>
          </p:cNvSpPr>
          <p:nvPr>
            <p:ph type="sldNum" sz="quarter" idx="12"/>
          </p:nvPr>
        </p:nvSpPr>
        <p:spPr/>
        <p:txBody>
          <a:bodyPr/>
          <a:lstStyle/>
          <a:p>
            <a:fld id="{3C9D5457-32AC-44FA-AC8D-C9B7D70CFBDD}" type="slidenum">
              <a:rPr lang="en-GB" smtClean="0"/>
              <a:t>‹#›</a:t>
            </a:fld>
            <a:endParaRPr lang="en-GB"/>
          </a:p>
        </p:txBody>
      </p:sp>
    </p:spTree>
    <p:extLst>
      <p:ext uri="{BB962C8B-B14F-4D97-AF65-F5344CB8AC3E}">
        <p14:creationId xmlns:p14="http://schemas.microsoft.com/office/powerpoint/2010/main" val="175757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5E9FB-1BCD-4CFA-A405-294D39DC1AF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0D37DAD-1287-4656-9C97-5892B74F387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848FCA-B1EF-401E-8667-C8488AFB7DAB}"/>
              </a:ext>
            </a:extLst>
          </p:cNvPr>
          <p:cNvSpPr>
            <a:spLocks noGrp="1"/>
          </p:cNvSpPr>
          <p:nvPr>
            <p:ph type="dt" sz="half" idx="10"/>
          </p:nvPr>
        </p:nvSpPr>
        <p:spPr/>
        <p:txBody>
          <a:bodyPr/>
          <a:lstStyle/>
          <a:p>
            <a:fld id="{765F0C50-D32B-44CA-86E6-B5D2052878AC}" type="datetimeFigureOut">
              <a:rPr lang="en-GB" smtClean="0"/>
              <a:t>25/01/2023</a:t>
            </a:fld>
            <a:endParaRPr lang="en-GB"/>
          </a:p>
        </p:txBody>
      </p:sp>
      <p:sp>
        <p:nvSpPr>
          <p:cNvPr id="5" name="Footer Placeholder 4">
            <a:extLst>
              <a:ext uri="{FF2B5EF4-FFF2-40B4-BE49-F238E27FC236}">
                <a16:creationId xmlns:a16="http://schemas.microsoft.com/office/drawing/2014/main" id="{18B0D6B2-21CA-4134-8A64-1024B58E46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0E8CC81-9F7D-4D77-AA06-99B3ADB7CBC6}"/>
              </a:ext>
            </a:extLst>
          </p:cNvPr>
          <p:cNvSpPr>
            <a:spLocks noGrp="1"/>
          </p:cNvSpPr>
          <p:nvPr>
            <p:ph type="sldNum" sz="quarter" idx="12"/>
          </p:nvPr>
        </p:nvSpPr>
        <p:spPr/>
        <p:txBody>
          <a:bodyPr/>
          <a:lstStyle/>
          <a:p>
            <a:fld id="{3C9D5457-32AC-44FA-AC8D-C9B7D70CFBDD}" type="slidenum">
              <a:rPr lang="en-GB" smtClean="0"/>
              <a:t>‹#›</a:t>
            </a:fld>
            <a:endParaRPr lang="en-GB"/>
          </a:p>
        </p:txBody>
      </p:sp>
    </p:spTree>
    <p:extLst>
      <p:ext uri="{BB962C8B-B14F-4D97-AF65-F5344CB8AC3E}">
        <p14:creationId xmlns:p14="http://schemas.microsoft.com/office/powerpoint/2010/main" val="484682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1C41E-887A-46A7-805F-B6A78E7E844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45060BF-335C-4992-B4F0-5343DB2C90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79C5AE2-CA96-4829-BC31-6B2F90BD6496}"/>
              </a:ext>
            </a:extLst>
          </p:cNvPr>
          <p:cNvSpPr>
            <a:spLocks noGrp="1"/>
          </p:cNvSpPr>
          <p:nvPr>
            <p:ph type="dt" sz="half" idx="10"/>
          </p:nvPr>
        </p:nvSpPr>
        <p:spPr/>
        <p:txBody>
          <a:bodyPr/>
          <a:lstStyle/>
          <a:p>
            <a:fld id="{765F0C50-D32B-44CA-86E6-B5D2052878AC}" type="datetimeFigureOut">
              <a:rPr lang="en-GB" smtClean="0"/>
              <a:t>25/01/2023</a:t>
            </a:fld>
            <a:endParaRPr lang="en-GB"/>
          </a:p>
        </p:txBody>
      </p:sp>
      <p:sp>
        <p:nvSpPr>
          <p:cNvPr id="5" name="Footer Placeholder 4">
            <a:extLst>
              <a:ext uri="{FF2B5EF4-FFF2-40B4-BE49-F238E27FC236}">
                <a16:creationId xmlns:a16="http://schemas.microsoft.com/office/drawing/2014/main" id="{C070737E-4ABB-4A2E-AFC2-26944A9F86F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8B72AC5-9C15-416E-991E-ABC9E1BC26CD}"/>
              </a:ext>
            </a:extLst>
          </p:cNvPr>
          <p:cNvSpPr>
            <a:spLocks noGrp="1"/>
          </p:cNvSpPr>
          <p:nvPr>
            <p:ph type="sldNum" sz="quarter" idx="12"/>
          </p:nvPr>
        </p:nvSpPr>
        <p:spPr/>
        <p:txBody>
          <a:bodyPr/>
          <a:lstStyle/>
          <a:p>
            <a:fld id="{3C9D5457-32AC-44FA-AC8D-C9B7D70CFBDD}" type="slidenum">
              <a:rPr lang="en-GB" smtClean="0"/>
              <a:t>‹#›</a:t>
            </a:fld>
            <a:endParaRPr lang="en-GB"/>
          </a:p>
        </p:txBody>
      </p:sp>
    </p:spTree>
    <p:extLst>
      <p:ext uri="{BB962C8B-B14F-4D97-AF65-F5344CB8AC3E}">
        <p14:creationId xmlns:p14="http://schemas.microsoft.com/office/powerpoint/2010/main" val="572577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41137-FF0A-4321-92E6-FA7E292CCD3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BC800A7-AEF6-4F6F-9F9C-B5DA4BD67EE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A079A8C-E273-47F0-B327-8DB555A2B3B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CF64212-C383-4652-B9FC-400FA9FE7DF0}"/>
              </a:ext>
            </a:extLst>
          </p:cNvPr>
          <p:cNvSpPr>
            <a:spLocks noGrp="1"/>
          </p:cNvSpPr>
          <p:nvPr>
            <p:ph type="dt" sz="half" idx="10"/>
          </p:nvPr>
        </p:nvSpPr>
        <p:spPr/>
        <p:txBody>
          <a:bodyPr/>
          <a:lstStyle/>
          <a:p>
            <a:fld id="{765F0C50-D32B-44CA-86E6-B5D2052878AC}" type="datetimeFigureOut">
              <a:rPr lang="en-GB" smtClean="0"/>
              <a:t>25/01/2023</a:t>
            </a:fld>
            <a:endParaRPr lang="en-GB"/>
          </a:p>
        </p:txBody>
      </p:sp>
      <p:sp>
        <p:nvSpPr>
          <p:cNvPr id="6" name="Footer Placeholder 5">
            <a:extLst>
              <a:ext uri="{FF2B5EF4-FFF2-40B4-BE49-F238E27FC236}">
                <a16:creationId xmlns:a16="http://schemas.microsoft.com/office/drawing/2014/main" id="{146866A4-2C06-4DD1-B4F5-BDC447CEF8E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6DCEDC9-BAF3-4555-A817-A35DE529C1ED}"/>
              </a:ext>
            </a:extLst>
          </p:cNvPr>
          <p:cNvSpPr>
            <a:spLocks noGrp="1"/>
          </p:cNvSpPr>
          <p:nvPr>
            <p:ph type="sldNum" sz="quarter" idx="12"/>
          </p:nvPr>
        </p:nvSpPr>
        <p:spPr/>
        <p:txBody>
          <a:bodyPr/>
          <a:lstStyle/>
          <a:p>
            <a:fld id="{3C9D5457-32AC-44FA-AC8D-C9B7D70CFBDD}" type="slidenum">
              <a:rPr lang="en-GB" smtClean="0"/>
              <a:t>‹#›</a:t>
            </a:fld>
            <a:endParaRPr lang="en-GB"/>
          </a:p>
        </p:txBody>
      </p:sp>
    </p:spTree>
    <p:extLst>
      <p:ext uri="{BB962C8B-B14F-4D97-AF65-F5344CB8AC3E}">
        <p14:creationId xmlns:p14="http://schemas.microsoft.com/office/powerpoint/2010/main" val="335172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C2536-7279-4947-B4A7-EE598E3904A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09E3FBB-8B25-4388-A791-16A10DBD3A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0F794A2-C9B1-4BB1-968F-2A5A18E0B52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A314AF1-DD43-481E-B813-518AF7D6AA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468C18E-A1E0-42E5-BB41-39C0CF0929F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2C86959-73EB-4146-A48B-B9E2DC6FF709}"/>
              </a:ext>
            </a:extLst>
          </p:cNvPr>
          <p:cNvSpPr>
            <a:spLocks noGrp="1"/>
          </p:cNvSpPr>
          <p:nvPr>
            <p:ph type="dt" sz="half" idx="10"/>
          </p:nvPr>
        </p:nvSpPr>
        <p:spPr/>
        <p:txBody>
          <a:bodyPr/>
          <a:lstStyle/>
          <a:p>
            <a:fld id="{765F0C50-D32B-44CA-86E6-B5D2052878AC}" type="datetimeFigureOut">
              <a:rPr lang="en-GB" smtClean="0"/>
              <a:t>25/01/2023</a:t>
            </a:fld>
            <a:endParaRPr lang="en-GB"/>
          </a:p>
        </p:txBody>
      </p:sp>
      <p:sp>
        <p:nvSpPr>
          <p:cNvPr id="8" name="Footer Placeholder 7">
            <a:extLst>
              <a:ext uri="{FF2B5EF4-FFF2-40B4-BE49-F238E27FC236}">
                <a16:creationId xmlns:a16="http://schemas.microsoft.com/office/drawing/2014/main" id="{8DE17119-8F7C-4943-A7E0-6D96AE701F8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A3BFFC9-6B76-4702-9FB6-BB8E99ECBFB1}"/>
              </a:ext>
            </a:extLst>
          </p:cNvPr>
          <p:cNvSpPr>
            <a:spLocks noGrp="1"/>
          </p:cNvSpPr>
          <p:nvPr>
            <p:ph type="sldNum" sz="quarter" idx="12"/>
          </p:nvPr>
        </p:nvSpPr>
        <p:spPr/>
        <p:txBody>
          <a:bodyPr/>
          <a:lstStyle/>
          <a:p>
            <a:fld id="{3C9D5457-32AC-44FA-AC8D-C9B7D70CFBDD}" type="slidenum">
              <a:rPr lang="en-GB" smtClean="0"/>
              <a:t>‹#›</a:t>
            </a:fld>
            <a:endParaRPr lang="en-GB"/>
          </a:p>
        </p:txBody>
      </p:sp>
    </p:spTree>
    <p:extLst>
      <p:ext uri="{BB962C8B-B14F-4D97-AF65-F5344CB8AC3E}">
        <p14:creationId xmlns:p14="http://schemas.microsoft.com/office/powerpoint/2010/main" val="3521801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A0D2C-08BD-4A82-A8FB-D6C142DC572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CFD958F-B90C-49E9-B2D8-6CFEE04E7C08}"/>
              </a:ext>
            </a:extLst>
          </p:cNvPr>
          <p:cNvSpPr>
            <a:spLocks noGrp="1"/>
          </p:cNvSpPr>
          <p:nvPr>
            <p:ph type="dt" sz="half" idx="10"/>
          </p:nvPr>
        </p:nvSpPr>
        <p:spPr/>
        <p:txBody>
          <a:bodyPr/>
          <a:lstStyle/>
          <a:p>
            <a:fld id="{765F0C50-D32B-44CA-86E6-B5D2052878AC}" type="datetimeFigureOut">
              <a:rPr lang="en-GB" smtClean="0"/>
              <a:t>25/01/2023</a:t>
            </a:fld>
            <a:endParaRPr lang="en-GB"/>
          </a:p>
        </p:txBody>
      </p:sp>
      <p:sp>
        <p:nvSpPr>
          <p:cNvPr id="4" name="Footer Placeholder 3">
            <a:extLst>
              <a:ext uri="{FF2B5EF4-FFF2-40B4-BE49-F238E27FC236}">
                <a16:creationId xmlns:a16="http://schemas.microsoft.com/office/drawing/2014/main" id="{7D541A61-61C4-4FDF-912D-DA0F1D67889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471958C-A1C1-45B5-81C0-18BC46581942}"/>
              </a:ext>
            </a:extLst>
          </p:cNvPr>
          <p:cNvSpPr>
            <a:spLocks noGrp="1"/>
          </p:cNvSpPr>
          <p:nvPr>
            <p:ph type="sldNum" sz="quarter" idx="12"/>
          </p:nvPr>
        </p:nvSpPr>
        <p:spPr/>
        <p:txBody>
          <a:bodyPr/>
          <a:lstStyle/>
          <a:p>
            <a:fld id="{3C9D5457-32AC-44FA-AC8D-C9B7D70CFBDD}" type="slidenum">
              <a:rPr lang="en-GB" smtClean="0"/>
              <a:t>‹#›</a:t>
            </a:fld>
            <a:endParaRPr lang="en-GB"/>
          </a:p>
        </p:txBody>
      </p:sp>
    </p:spTree>
    <p:extLst>
      <p:ext uri="{BB962C8B-B14F-4D97-AF65-F5344CB8AC3E}">
        <p14:creationId xmlns:p14="http://schemas.microsoft.com/office/powerpoint/2010/main" val="851068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8B46AC-E567-41FD-B02C-614BC7EB13F9}"/>
              </a:ext>
            </a:extLst>
          </p:cNvPr>
          <p:cNvSpPr>
            <a:spLocks noGrp="1"/>
          </p:cNvSpPr>
          <p:nvPr>
            <p:ph type="dt" sz="half" idx="10"/>
          </p:nvPr>
        </p:nvSpPr>
        <p:spPr/>
        <p:txBody>
          <a:bodyPr/>
          <a:lstStyle/>
          <a:p>
            <a:fld id="{765F0C50-D32B-44CA-86E6-B5D2052878AC}" type="datetimeFigureOut">
              <a:rPr lang="en-GB" smtClean="0"/>
              <a:t>25/01/2023</a:t>
            </a:fld>
            <a:endParaRPr lang="en-GB"/>
          </a:p>
        </p:txBody>
      </p:sp>
      <p:sp>
        <p:nvSpPr>
          <p:cNvPr id="3" name="Footer Placeholder 2">
            <a:extLst>
              <a:ext uri="{FF2B5EF4-FFF2-40B4-BE49-F238E27FC236}">
                <a16:creationId xmlns:a16="http://schemas.microsoft.com/office/drawing/2014/main" id="{00104427-FE39-459A-AF07-B982CF4D029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5F32D59-E7A0-4708-9D13-CC9E9D8DB2DB}"/>
              </a:ext>
            </a:extLst>
          </p:cNvPr>
          <p:cNvSpPr>
            <a:spLocks noGrp="1"/>
          </p:cNvSpPr>
          <p:nvPr>
            <p:ph type="sldNum" sz="quarter" idx="12"/>
          </p:nvPr>
        </p:nvSpPr>
        <p:spPr/>
        <p:txBody>
          <a:bodyPr/>
          <a:lstStyle/>
          <a:p>
            <a:fld id="{3C9D5457-32AC-44FA-AC8D-C9B7D70CFBDD}" type="slidenum">
              <a:rPr lang="en-GB" smtClean="0"/>
              <a:t>‹#›</a:t>
            </a:fld>
            <a:endParaRPr lang="en-GB"/>
          </a:p>
        </p:txBody>
      </p:sp>
    </p:spTree>
    <p:extLst>
      <p:ext uri="{BB962C8B-B14F-4D97-AF65-F5344CB8AC3E}">
        <p14:creationId xmlns:p14="http://schemas.microsoft.com/office/powerpoint/2010/main" val="1175094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8B9DF-1738-4813-B419-EAA3E46E4C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FCD5D78-A054-486F-9C13-21BA766DFB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7C5D4E8-D625-45B3-A16F-02A5264CA5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E7C9996-0FE1-4748-BBAC-0D26ACE7E412}"/>
              </a:ext>
            </a:extLst>
          </p:cNvPr>
          <p:cNvSpPr>
            <a:spLocks noGrp="1"/>
          </p:cNvSpPr>
          <p:nvPr>
            <p:ph type="dt" sz="half" idx="10"/>
          </p:nvPr>
        </p:nvSpPr>
        <p:spPr/>
        <p:txBody>
          <a:bodyPr/>
          <a:lstStyle/>
          <a:p>
            <a:fld id="{765F0C50-D32B-44CA-86E6-B5D2052878AC}" type="datetimeFigureOut">
              <a:rPr lang="en-GB" smtClean="0"/>
              <a:t>25/01/2023</a:t>
            </a:fld>
            <a:endParaRPr lang="en-GB"/>
          </a:p>
        </p:txBody>
      </p:sp>
      <p:sp>
        <p:nvSpPr>
          <p:cNvPr id="6" name="Footer Placeholder 5">
            <a:extLst>
              <a:ext uri="{FF2B5EF4-FFF2-40B4-BE49-F238E27FC236}">
                <a16:creationId xmlns:a16="http://schemas.microsoft.com/office/drawing/2014/main" id="{7E3545CD-B0EB-43E6-8197-A2076F87024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BFE5F94-A813-48D1-A9F9-2114F20394C3}"/>
              </a:ext>
            </a:extLst>
          </p:cNvPr>
          <p:cNvSpPr>
            <a:spLocks noGrp="1"/>
          </p:cNvSpPr>
          <p:nvPr>
            <p:ph type="sldNum" sz="quarter" idx="12"/>
          </p:nvPr>
        </p:nvSpPr>
        <p:spPr/>
        <p:txBody>
          <a:bodyPr/>
          <a:lstStyle/>
          <a:p>
            <a:fld id="{3C9D5457-32AC-44FA-AC8D-C9B7D70CFBDD}" type="slidenum">
              <a:rPr lang="en-GB" smtClean="0"/>
              <a:t>‹#›</a:t>
            </a:fld>
            <a:endParaRPr lang="en-GB"/>
          </a:p>
        </p:txBody>
      </p:sp>
    </p:spTree>
    <p:extLst>
      <p:ext uri="{BB962C8B-B14F-4D97-AF65-F5344CB8AC3E}">
        <p14:creationId xmlns:p14="http://schemas.microsoft.com/office/powerpoint/2010/main" val="727144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C763C-1231-48BB-B10A-E9DC786604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4075E6F-543B-494F-8B85-663A05FB6D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3212B42-3E7E-496D-A32D-1D0552708A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94189CC-8EF1-4754-BA8A-C48B2E147470}"/>
              </a:ext>
            </a:extLst>
          </p:cNvPr>
          <p:cNvSpPr>
            <a:spLocks noGrp="1"/>
          </p:cNvSpPr>
          <p:nvPr>
            <p:ph type="dt" sz="half" idx="10"/>
          </p:nvPr>
        </p:nvSpPr>
        <p:spPr/>
        <p:txBody>
          <a:bodyPr/>
          <a:lstStyle/>
          <a:p>
            <a:fld id="{765F0C50-D32B-44CA-86E6-B5D2052878AC}" type="datetimeFigureOut">
              <a:rPr lang="en-GB" smtClean="0"/>
              <a:t>25/01/2023</a:t>
            </a:fld>
            <a:endParaRPr lang="en-GB"/>
          </a:p>
        </p:txBody>
      </p:sp>
      <p:sp>
        <p:nvSpPr>
          <p:cNvPr id="6" name="Footer Placeholder 5">
            <a:extLst>
              <a:ext uri="{FF2B5EF4-FFF2-40B4-BE49-F238E27FC236}">
                <a16:creationId xmlns:a16="http://schemas.microsoft.com/office/drawing/2014/main" id="{A11D8601-3474-4651-95FA-D86BF2CDB13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9E14E52-D87C-4F5C-A2D0-BE400ADD37A5}"/>
              </a:ext>
            </a:extLst>
          </p:cNvPr>
          <p:cNvSpPr>
            <a:spLocks noGrp="1"/>
          </p:cNvSpPr>
          <p:nvPr>
            <p:ph type="sldNum" sz="quarter" idx="12"/>
          </p:nvPr>
        </p:nvSpPr>
        <p:spPr/>
        <p:txBody>
          <a:bodyPr/>
          <a:lstStyle/>
          <a:p>
            <a:fld id="{3C9D5457-32AC-44FA-AC8D-C9B7D70CFBDD}" type="slidenum">
              <a:rPr lang="en-GB" smtClean="0"/>
              <a:t>‹#›</a:t>
            </a:fld>
            <a:endParaRPr lang="en-GB"/>
          </a:p>
        </p:txBody>
      </p:sp>
    </p:spTree>
    <p:extLst>
      <p:ext uri="{BB962C8B-B14F-4D97-AF65-F5344CB8AC3E}">
        <p14:creationId xmlns:p14="http://schemas.microsoft.com/office/powerpoint/2010/main" val="404665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F9110-B502-49AF-AC51-99EA5AFD640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5C7CDEA-5385-460C-A321-33E0E597EAA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A90FF0-00F1-4DAE-ACA9-A21A00AFB340}"/>
              </a:ext>
            </a:extLst>
          </p:cNvPr>
          <p:cNvSpPr>
            <a:spLocks noGrp="1"/>
          </p:cNvSpPr>
          <p:nvPr>
            <p:ph type="dt" sz="half" idx="10"/>
          </p:nvPr>
        </p:nvSpPr>
        <p:spPr/>
        <p:txBody>
          <a:bodyPr/>
          <a:lstStyle/>
          <a:p>
            <a:fld id="{765F0C50-D32B-44CA-86E6-B5D2052878AC}" type="datetimeFigureOut">
              <a:rPr lang="en-GB" smtClean="0"/>
              <a:t>25/01/2023</a:t>
            </a:fld>
            <a:endParaRPr lang="en-GB"/>
          </a:p>
        </p:txBody>
      </p:sp>
      <p:sp>
        <p:nvSpPr>
          <p:cNvPr id="5" name="Footer Placeholder 4">
            <a:extLst>
              <a:ext uri="{FF2B5EF4-FFF2-40B4-BE49-F238E27FC236}">
                <a16:creationId xmlns:a16="http://schemas.microsoft.com/office/drawing/2014/main" id="{8A6F8A14-9CEE-4BCB-8067-3D3B0E3FFE5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3E28D4A-AB6F-4006-9FE6-BC2DE81DCFFF}"/>
              </a:ext>
            </a:extLst>
          </p:cNvPr>
          <p:cNvSpPr>
            <a:spLocks noGrp="1"/>
          </p:cNvSpPr>
          <p:nvPr>
            <p:ph type="sldNum" sz="quarter" idx="12"/>
          </p:nvPr>
        </p:nvSpPr>
        <p:spPr/>
        <p:txBody>
          <a:bodyPr/>
          <a:lstStyle/>
          <a:p>
            <a:fld id="{3C9D5457-32AC-44FA-AC8D-C9B7D70CFBDD}" type="slidenum">
              <a:rPr lang="en-GB" smtClean="0"/>
              <a:t>‹#›</a:t>
            </a:fld>
            <a:endParaRPr lang="en-GB"/>
          </a:p>
        </p:txBody>
      </p:sp>
    </p:spTree>
    <p:extLst>
      <p:ext uri="{BB962C8B-B14F-4D97-AF65-F5344CB8AC3E}">
        <p14:creationId xmlns:p14="http://schemas.microsoft.com/office/powerpoint/2010/main" val="3087429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9C7E33-23C6-4936-B415-88D2BCCD48D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698CA01-0D8A-4EB3-9DB4-6E6562A9B28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F875FC7-52C6-4550-A09C-201EC60144FA}"/>
              </a:ext>
            </a:extLst>
          </p:cNvPr>
          <p:cNvSpPr>
            <a:spLocks noGrp="1"/>
          </p:cNvSpPr>
          <p:nvPr>
            <p:ph type="dt" sz="half" idx="10"/>
          </p:nvPr>
        </p:nvSpPr>
        <p:spPr/>
        <p:txBody>
          <a:bodyPr/>
          <a:lstStyle/>
          <a:p>
            <a:fld id="{765F0C50-D32B-44CA-86E6-B5D2052878AC}" type="datetimeFigureOut">
              <a:rPr lang="en-GB" smtClean="0"/>
              <a:t>25/01/2023</a:t>
            </a:fld>
            <a:endParaRPr lang="en-GB"/>
          </a:p>
        </p:txBody>
      </p:sp>
      <p:sp>
        <p:nvSpPr>
          <p:cNvPr id="5" name="Footer Placeholder 4">
            <a:extLst>
              <a:ext uri="{FF2B5EF4-FFF2-40B4-BE49-F238E27FC236}">
                <a16:creationId xmlns:a16="http://schemas.microsoft.com/office/drawing/2014/main" id="{5A44234B-9F11-4CB6-AC56-E549E1CF84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4E37175-BBD4-4BC2-8509-DF57EC413CA9}"/>
              </a:ext>
            </a:extLst>
          </p:cNvPr>
          <p:cNvSpPr>
            <a:spLocks noGrp="1"/>
          </p:cNvSpPr>
          <p:nvPr>
            <p:ph type="sldNum" sz="quarter" idx="12"/>
          </p:nvPr>
        </p:nvSpPr>
        <p:spPr/>
        <p:txBody>
          <a:bodyPr/>
          <a:lstStyle/>
          <a:p>
            <a:fld id="{3C9D5457-32AC-44FA-AC8D-C9B7D70CFBDD}" type="slidenum">
              <a:rPr lang="en-GB" smtClean="0"/>
              <a:t>‹#›</a:t>
            </a:fld>
            <a:endParaRPr lang="en-GB"/>
          </a:p>
        </p:txBody>
      </p:sp>
    </p:spTree>
    <p:extLst>
      <p:ext uri="{BB962C8B-B14F-4D97-AF65-F5344CB8AC3E}">
        <p14:creationId xmlns:p14="http://schemas.microsoft.com/office/powerpoint/2010/main" val="9673522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3115"/>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1246"/>
            </a:lvl1pPr>
            <a:lvl2pPr marL="237390" indent="0" algn="ctr">
              <a:buNone/>
              <a:defRPr sz="1038"/>
            </a:lvl2pPr>
            <a:lvl3pPr marL="474779" indent="0" algn="ctr">
              <a:buNone/>
              <a:defRPr sz="935"/>
            </a:lvl3pPr>
            <a:lvl4pPr marL="712169" indent="0" algn="ctr">
              <a:buNone/>
              <a:defRPr sz="831"/>
            </a:lvl4pPr>
            <a:lvl5pPr marL="949559" indent="0" algn="ctr">
              <a:buNone/>
              <a:defRPr sz="831"/>
            </a:lvl5pPr>
            <a:lvl6pPr marL="1186948" indent="0" algn="ctr">
              <a:buNone/>
              <a:defRPr sz="831"/>
            </a:lvl6pPr>
            <a:lvl7pPr marL="1424338" indent="0" algn="ctr">
              <a:buNone/>
              <a:defRPr sz="831"/>
            </a:lvl7pPr>
            <a:lvl8pPr marL="1661728" indent="0" algn="ctr">
              <a:buNone/>
              <a:defRPr sz="831"/>
            </a:lvl8pPr>
            <a:lvl9pPr marL="1899117" indent="0" algn="ctr">
              <a:buNone/>
              <a:defRPr sz="831"/>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C39924E-CDC0-4DE2-AFA2-1FEE1A990F45}" type="datetimeFigureOut">
              <a:rPr lang="en-GB" smtClean="0"/>
              <a:pPr/>
              <a:t>25/01/2023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23755665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39924E-CDC0-4DE2-AFA2-1FEE1A990F45}" type="datetimeFigureOut">
              <a:rPr lang="en-GB" smtClean="0"/>
              <a:pPr/>
              <a:t>25/01/2023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18184707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2" y="1709740"/>
            <a:ext cx="10515600" cy="2852737"/>
          </a:xfrm>
        </p:spPr>
        <p:txBody>
          <a:bodyPr anchor="b"/>
          <a:lstStyle>
            <a:lvl1pPr>
              <a:defRPr sz="3115"/>
            </a:lvl1pPr>
          </a:lstStyle>
          <a:p>
            <a:r>
              <a:rPr lang="en-US"/>
              <a:t>Click to edit Master title style</a:t>
            </a:r>
            <a:endParaRPr lang="en-US" dirty="0"/>
          </a:p>
        </p:txBody>
      </p:sp>
      <p:sp>
        <p:nvSpPr>
          <p:cNvPr id="3" name="Text Placeholder 2"/>
          <p:cNvSpPr>
            <a:spLocks noGrp="1"/>
          </p:cNvSpPr>
          <p:nvPr>
            <p:ph type="body" idx="1"/>
          </p:nvPr>
        </p:nvSpPr>
        <p:spPr>
          <a:xfrm>
            <a:off x="831852" y="4589465"/>
            <a:ext cx="10515600" cy="1500187"/>
          </a:xfrm>
        </p:spPr>
        <p:txBody>
          <a:bodyPr/>
          <a:lstStyle>
            <a:lvl1pPr marL="0" indent="0">
              <a:buNone/>
              <a:defRPr sz="1246">
                <a:solidFill>
                  <a:schemeClr val="tx1"/>
                </a:solidFill>
              </a:defRPr>
            </a:lvl1pPr>
            <a:lvl2pPr marL="237390" indent="0">
              <a:buNone/>
              <a:defRPr sz="1038">
                <a:solidFill>
                  <a:schemeClr val="tx1">
                    <a:tint val="75000"/>
                  </a:schemeClr>
                </a:solidFill>
              </a:defRPr>
            </a:lvl2pPr>
            <a:lvl3pPr marL="474779" indent="0">
              <a:buNone/>
              <a:defRPr sz="935">
                <a:solidFill>
                  <a:schemeClr val="tx1">
                    <a:tint val="75000"/>
                  </a:schemeClr>
                </a:solidFill>
              </a:defRPr>
            </a:lvl3pPr>
            <a:lvl4pPr marL="712169" indent="0">
              <a:buNone/>
              <a:defRPr sz="831">
                <a:solidFill>
                  <a:schemeClr val="tx1">
                    <a:tint val="75000"/>
                  </a:schemeClr>
                </a:solidFill>
              </a:defRPr>
            </a:lvl4pPr>
            <a:lvl5pPr marL="949559" indent="0">
              <a:buNone/>
              <a:defRPr sz="831">
                <a:solidFill>
                  <a:schemeClr val="tx1">
                    <a:tint val="75000"/>
                  </a:schemeClr>
                </a:solidFill>
              </a:defRPr>
            </a:lvl5pPr>
            <a:lvl6pPr marL="1186948" indent="0">
              <a:buNone/>
              <a:defRPr sz="831">
                <a:solidFill>
                  <a:schemeClr val="tx1">
                    <a:tint val="75000"/>
                  </a:schemeClr>
                </a:solidFill>
              </a:defRPr>
            </a:lvl6pPr>
            <a:lvl7pPr marL="1424338" indent="0">
              <a:buNone/>
              <a:defRPr sz="831">
                <a:solidFill>
                  <a:schemeClr val="tx1">
                    <a:tint val="75000"/>
                  </a:schemeClr>
                </a:solidFill>
              </a:defRPr>
            </a:lvl7pPr>
            <a:lvl8pPr marL="1661728" indent="0">
              <a:buNone/>
              <a:defRPr sz="831">
                <a:solidFill>
                  <a:schemeClr val="tx1">
                    <a:tint val="75000"/>
                  </a:schemeClr>
                </a:solidFill>
              </a:defRPr>
            </a:lvl8pPr>
            <a:lvl9pPr marL="1899117" indent="0">
              <a:buNone/>
              <a:defRPr sz="83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39924E-CDC0-4DE2-AFA2-1FEE1A990F45}" type="datetimeFigureOut">
              <a:rPr lang="en-GB" smtClean="0"/>
              <a:pPr/>
              <a:t>25/01/2023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42109746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C39924E-CDC0-4DE2-AFA2-1FEE1A990F45}" type="datetimeFigureOut">
              <a:rPr lang="en-GB" smtClean="0"/>
              <a:pPr/>
              <a:t>25/01/2023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23975303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4"/>
            <a:ext cx="5157787" cy="823912"/>
          </a:xfrm>
        </p:spPr>
        <p:txBody>
          <a:bodyPr anchor="b"/>
          <a:lstStyle>
            <a:lvl1pPr marL="0" indent="0">
              <a:buNone/>
              <a:defRPr sz="1246" b="1"/>
            </a:lvl1pPr>
            <a:lvl2pPr marL="237390" indent="0">
              <a:buNone/>
              <a:defRPr sz="1038" b="1"/>
            </a:lvl2pPr>
            <a:lvl3pPr marL="474779" indent="0">
              <a:buNone/>
              <a:defRPr sz="935" b="1"/>
            </a:lvl3pPr>
            <a:lvl4pPr marL="712169" indent="0">
              <a:buNone/>
              <a:defRPr sz="831" b="1"/>
            </a:lvl4pPr>
            <a:lvl5pPr marL="949559" indent="0">
              <a:buNone/>
              <a:defRPr sz="831" b="1"/>
            </a:lvl5pPr>
            <a:lvl6pPr marL="1186948" indent="0">
              <a:buNone/>
              <a:defRPr sz="831" b="1"/>
            </a:lvl6pPr>
            <a:lvl7pPr marL="1424338" indent="0">
              <a:buNone/>
              <a:defRPr sz="831" b="1"/>
            </a:lvl7pPr>
            <a:lvl8pPr marL="1661728" indent="0">
              <a:buNone/>
              <a:defRPr sz="831" b="1"/>
            </a:lvl8pPr>
            <a:lvl9pPr marL="1899117" indent="0">
              <a:buNone/>
              <a:defRPr sz="831" b="1"/>
            </a:lvl9pPr>
          </a:lstStyle>
          <a:p>
            <a:pPr lvl="0"/>
            <a:r>
              <a:rPr lang="en-US"/>
              <a:t>Click to edit Master text styles</a:t>
            </a:r>
          </a:p>
        </p:txBody>
      </p:sp>
      <p:sp>
        <p:nvSpPr>
          <p:cNvPr id="4" name="Content Placeholder 3"/>
          <p:cNvSpPr>
            <a:spLocks noGrp="1"/>
          </p:cNvSpPr>
          <p:nvPr>
            <p:ph sz="half" idx="2"/>
          </p:nvPr>
        </p:nvSpPr>
        <p:spPr>
          <a:xfrm>
            <a:off x="839789" y="2505076"/>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2" y="1681164"/>
            <a:ext cx="5183188" cy="823912"/>
          </a:xfrm>
        </p:spPr>
        <p:txBody>
          <a:bodyPr anchor="b"/>
          <a:lstStyle>
            <a:lvl1pPr marL="0" indent="0">
              <a:buNone/>
              <a:defRPr sz="1246" b="1"/>
            </a:lvl1pPr>
            <a:lvl2pPr marL="237390" indent="0">
              <a:buNone/>
              <a:defRPr sz="1038" b="1"/>
            </a:lvl2pPr>
            <a:lvl3pPr marL="474779" indent="0">
              <a:buNone/>
              <a:defRPr sz="935" b="1"/>
            </a:lvl3pPr>
            <a:lvl4pPr marL="712169" indent="0">
              <a:buNone/>
              <a:defRPr sz="831" b="1"/>
            </a:lvl4pPr>
            <a:lvl5pPr marL="949559" indent="0">
              <a:buNone/>
              <a:defRPr sz="831" b="1"/>
            </a:lvl5pPr>
            <a:lvl6pPr marL="1186948" indent="0">
              <a:buNone/>
              <a:defRPr sz="831" b="1"/>
            </a:lvl6pPr>
            <a:lvl7pPr marL="1424338" indent="0">
              <a:buNone/>
              <a:defRPr sz="831" b="1"/>
            </a:lvl7pPr>
            <a:lvl8pPr marL="1661728" indent="0">
              <a:buNone/>
              <a:defRPr sz="831" b="1"/>
            </a:lvl8pPr>
            <a:lvl9pPr marL="1899117" indent="0">
              <a:buNone/>
              <a:defRPr sz="831" b="1"/>
            </a:lvl9pPr>
          </a:lstStyle>
          <a:p>
            <a:pPr lvl="0"/>
            <a:r>
              <a:rPr lang="en-US"/>
              <a:t>Click to edit Master text styles</a:t>
            </a:r>
          </a:p>
        </p:txBody>
      </p:sp>
      <p:sp>
        <p:nvSpPr>
          <p:cNvPr id="6" name="Content Placeholder 5"/>
          <p:cNvSpPr>
            <a:spLocks noGrp="1"/>
          </p:cNvSpPr>
          <p:nvPr>
            <p:ph sz="quarter" idx="4"/>
          </p:nvPr>
        </p:nvSpPr>
        <p:spPr>
          <a:xfrm>
            <a:off x="6172202" y="2505076"/>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39924E-CDC0-4DE2-AFA2-1FEE1A990F45}" type="datetimeFigureOut">
              <a:rPr lang="en-GB" smtClean="0"/>
              <a:pPr/>
              <a:t>25/01/2023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3585147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C39924E-CDC0-4DE2-AFA2-1FEE1A990F45}" type="datetimeFigureOut">
              <a:rPr lang="en-GB" smtClean="0"/>
              <a:pPr/>
              <a:t>25/01/2023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40798271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39924E-CDC0-4DE2-AFA2-1FEE1A990F45}" type="datetimeFigureOut">
              <a:rPr lang="en-GB" smtClean="0"/>
              <a:pPr/>
              <a:t>25/01/2023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31252132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8" cy="1600200"/>
          </a:xfrm>
        </p:spPr>
        <p:txBody>
          <a:bodyPr anchor="b"/>
          <a:lstStyle>
            <a:lvl1pPr>
              <a:defRPr sz="1662"/>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1" cy="4873625"/>
          </a:xfrm>
        </p:spPr>
        <p:txBody>
          <a:bodyPr/>
          <a:lstStyle>
            <a:lvl1pPr>
              <a:defRPr sz="1662"/>
            </a:lvl1pPr>
            <a:lvl2pPr>
              <a:defRPr sz="1454"/>
            </a:lvl2pPr>
            <a:lvl3pPr>
              <a:defRPr sz="1246"/>
            </a:lvl3pPr>
            <a:lvl4pPr>
              <a:defRPr sz="1038"/>
            </a:lvl4pPr>
            <a:lvl5pPr>
              <a:defRPr sz="1038"/>
            </a:lvl5pPr>
            <a:lvl6pPr>
              <a:defRPr sz="1038"/>
            </a:lvl6pPr>
            <a:lvl7pPr>
              <a:defRPr sz="1038"/>
            </a:lvl7pPr>
            <a:lvl8pPr>
              <a:defRPr sz="1038"/>
            </a:lvl8pPr>
            <a:lvl9pPr>
              <a:defRPr sz="103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9" y="2057400"/>
            <a:ext cx="3932238" cy="3811588"/>
          </a:xfrm>
        </p:spPr>
        <p:txBody>
          <a:bodyPr/>
          <a:lstStyle>
            <a:lvl1pPr marL="0" indent="0">
              <a:buNone/>
              <a:defRPr sz="831"/>
            </a:lvl1pPr>
            <a:lvl2pPr marL="237390" indent="0">
              <a:buNone/>
              <a:defRPr sz="727"/>
            </a:lvl2pPr>
            <a:lvl3pPr marL="474779" indent="0">
              <a:buNone/>
              <a:defRPr sz="623"/>
            </a:lvl3pPr>
            <a:lvl4pPr marL="712169" indent="0">
              <a:buNone/>
              <a:defRPr sz="519"/>
            </a:lvl4pPr>
            <a:lvl5pPr marL="949559" indent="0">
              <a:buNone/>
              <a:defRPr sz="519"/>
            </a:lvl5pPr>
            <a:lvl6pPr marL="1186948" indent="0">
              <a:buNone/>
              <a:defRPr sz="519"/>
            </a:lvl6pPr>
            <a:lvl7pPr marL="1424338" indent="0">
              <a:buNone/>
              <a:defRPr sz="519"/>
            </a:lvl7pPr>
            <a:lvl8pPr marL="1661728" indent="0">
              <a:buNone/>
              <a:defRPr sz="519"/>
            </a:lvl8pPr>
            <a:lvl9pPr marL="1899117" indent="0">
              <a:buNone/>
              <a:defRPr sz="519"/>
            </a:lvl9pPr>
          </a:lstStyle>
          <a:p>
            <a:pPr lvl="0"/>
            <a:r>
              <a:rPr lang="en-US"/>
              <a:t>Click to edit Master text styles</a:t>
            </a:r>
          </a:p>
        </p:txBody>
      </p:sp>
      <p:sp>
        <p:nvSpPr>
          <p:cNvPr id="5" name="Date Placeholder 4"/>
          <p:cNvSpPr>
            <a:spLocks noGrp="1"/>
          </p:cNvSpPr>
          <p:nvPr>
            <p:ph type="dt" sz="half" idx="10"/>
          </p:nvPr>
        </p:nvSpPr>
        <p:spPr/>
        <p:txBody>
          <a:bodyPr/>
          <a:lstStyle/>
          <a:p>
            <a:fld id="{1C39924E-CDC0-4DE2-AFA2-1FEE1A990F45}" type="datetimeFigureOut">
              <a:rPr lang="en-GB" smtClean="0"/>
              <a:pPr/>
              <a:t>25/01/2023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41463233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8" cy="1600200"/>
          </a:xfrm>
        </p:spPr>
        <p:txBody>
          <a:bodyPr anchor="b"/>
          <a:lstStyle>
            <a:lvl1pPr>
              <a:defRPr sz="1662"/>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1" cy="4873625"/>
          </a:xfrm>
        </p:spPr>
        <p:txBody>
          <a:bodyPr anchor="t"/>
          <a:lstStyle>
            <a:lvl1pPr marL="0" indent="0">
              <a:buNone/>
              <a:defRPr sz="1662"/>
            </a:lvl1pPr>
            <a:lvl2pPr marL="237390" indent="0">
              <a:buNone/>
              <a:defRPr sz="1454"/>
            </a:lvl2pPr>
            <a:lvl3pPr marL="474779" indent="0">
              <a:buNone/>
              <a:defRPr sz="1246"/>
            </a:lvl3pPr>
            <a:lvl4pPr marL="712169" indent="0">
              <a:buNone/>
              <a:defRPr sz="1038"/>
            </a:lvl4pPr>
            <a:lvl5pPr marL="949559" indent="0">
              <a:buNone/>
              <a:defRPr sz="1038"/>
            </a:lvl5pPr>
            <a:lvl6pPr marL="1186948" indent="0">
              <a:buNone/>
              <a:defRPr sz="1038"/>
            </a:lvl6pPr>
            <a:lvl7pPr marL="1424338" indent="0">
              <a:buNone/>
              <a:defRPr sz="1038"/>
            </a:lvl7pPr>
            <a:lvl8pPr marL="1661728" indent="0">
              <a:buNone/>
              <a:defRPr sz="1038"/>
            </a:lvl8pPr>
            <a:lvl9pPr marL="1899117" indent="0">
              <a:buNone/>
              <a:defRPr sz="1038"/>
            </a:lvl9pPr>
          </a:lstStyle>
          <a:p>
            <a:r>
              <a:rPr lang="en-US"/>
              <a:t>Click icon to add picture</a:t>
            </a:r>
            <a:endParaRPr lang="en-US" dirty="0"/>
          </a:p>
        </p:txBody>
      </p:sp>
      <p:sp>
        <p:nvSpPr>
          <p:cNvPr id="4" name="Text Placeholder 3"/>
          <p:cNvSpPr>
            <a:spLocks noGrp="1"/>
          </p:cNvSpPr>
          <p:nvPr>
            <p:ph type="body" sz="half" idx="2"/>
          </p:nvPr>
        </p:nvSpPr>
        <p:spPr>
          <a:xfrm>
            <a:off x="839789" y="2057400"/>
            <a:ext cx="3932238" cy="3811588"/>
          </a:xfrm>
        </p:spPr>
        <p:txBody>
          <a:bodyPr/>
          <a:lstStyle>
            <a:lvl1pPr marL="0" indent="0">
              <a:buNone/>
              <a:defRPr sz="831"/>
            </a:lvl1pPr>
            <a:lvl2pPr marL="237390" indent="0">
              <a:buNone/>
              <a:defRPr sz="727"/>
            </a:lvl2pPr>
            <a:lvl3pPr marL="474779" indent="0">
              <a:buNone/>
              <a:defRPr sz="623"/>
            </a:lvl3pPr>
            <a:lvl4pPr marL="712169" indent="0">
              <a:buNone/>
              <a:defRPr sz="519"/>
            </a:lvl4pPr>
            <a:lvl5pPr marL="949559" indent="0">
              <a:buNone/>
              <a:defRPr sz="519"/>
            </a:lvl5pPr>
            <a:lvl6pPr marL="1186948" indent="0">
              <a:buNone/>
              <a:defRPr sz="519"/>
            </a:lvl6pPr>
            <a:lvl7pPr marL="1424338" indent="0">
              <a:buNone/>
              <a:defRPr sz="519"/>
            </a:lvl7pPr>
            <a:lvl8pPr marL="1661728" indent="0">
              <a:buNone/>
              <a:defRPr sz="519"/>
            </a:lvl8pPr>
            <a:lvl9pPr marL="1899117" indent="0">
              <a:buNone/>
              <a:defRPr sz="519"/>
            </a:lvl9pPr>
          </a:lstStyle>
          <a:p>
            <a:pPr lvl="0"/>
            <a:r>
              <a:rPr lang="en-US"/>
              <a:t>Click to edit Master text styles</a:t>
            </a:r>
          </a:p>
        </p:txBody>
      </p:sp>
      <p:sp>
        <p:nvSpPr>
          <p:cNvPr id="5" name="Date Placeholder 4"/>
          <p:cNvSpPr>
            <a:spLocks noGrp="1"/>
          </p:cNvSpPr>
          <p:nvPr>
            <p:ph type="dt" sz="half" idx="10"/>
          </p:nvPr>
        </p:nvSpPr>
        <p:spPr/>
        <p:txBody>
          <a:bodyPr/>
          <a:lstStyle/>
          <a:p>
            <a:fld id="{1C39924E-CDC0-4DE2-AFA2-1FEE1A990F45}" type="datetimeFigureOut">
              <a:rPr lang="en-GB" smtClean="0"/>
              <a:pPr/>
              <a:t>25/01/2023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12079641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39924E-CDC0-4DE2-AFA2-1FEE1A990F45}" type="datetimeFigureOut">
              <a:rPr lang="en-GB" smtClean="0"/>
              <a:pPr/>
              <a:t>25/01/2023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8761184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39924E-CDC0-4DE2-AFA2-1FEE1A990F45}" type="datetimeFigureOut">
              <a:rPr lang="en-GB" smtClean="0"/>
              <a:pPr/>
              <a:t>25/01/2023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1637779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7FB3B8-E37F-40DF-9039-7F12D43876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2180EDC-B8D8-42A8-BC7F-DEAFF9E1B8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0685A52-D434-4B6A-BDE3-DAD977EECC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5F0C50-D32B-44CA-86E6-B5D2052878AC}" type="datetimeFigureOut">
              <a:rPr lang="en-GB" smtClean="0"/>
              <a:t>25/01/2023</a:t>
            </a:fld>
            <a:endParaRPr lang="en-GB"/>
          </a:p>
        </p:txBody>
      </p:sp>
      <p:sp>
        <p:nvSpPr>
          <p:cNvPr id="5" name="Footer Placeholder 4">
            <a:extLst>
              <a:ext uri="{FF2B5EF4-FFF2-40B4-BE49-F238E27FC236}">
                <a16:creationId xmlns:a16="http://schemas.microsoft.com/office/drawing/2014/main" id="{60C5DFD4-7795-4BC9-9771-B3C1CA549E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0DD1CD5-374C-4D03-BDE1-58B5B9CFF8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9D5457-32AC-44FA-AC8D-C9B7D70CFBDD}" type="slidenum">
              <a:rPr lang="en-GB" smtClean="0"/>
              <a:t>‹#›</a:t>
            </a:fld>
            <a:endParaRPr lang="en-GB"/>
          </a:p>
        </p:txBody>
      </p:sp>
    </p:spTree>
    <p:extLst>
      <p:ext uri="{BB962C8B-B14F-4D97-AF65-F5344CB8AC3E}">
        <p14:creationId xmlns:p14="http://schemas.microsoft.com/office/powerpoint/2010/main" val="18293445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2"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623">
                <a:solidFill>
                  <a:schemeClr val="tx1">
                    <a:tint val="75000"/>
                  </a:schemeClr>
                </a:solidFill>
              </a:defRPr>
            </a:lvl1pPr>
          </a:lstStyle>
          <a:p>
            <a:fld id="{1C39924E-CDC0-4DE2-AFA2-1FEE1A990F45}" type="datetimeFigureOut">
              <a:rPr lang="en-GB" smtClean="0"/>
              <a:pPr/>
              <a:t>25/01/2023</a:t>
            </a:fld>
            <a:endParaRPr lang="en-GB"/>
          </a:p>
        </p:txBody>
      </p:sp>
      <p:sp>
        <p:nvSpPr>
          <p:cNvPr id="5" name="Footer Placeholder 4"/>
          <p:cNvSpPr>
            <a:spLocks noGrp="1"/>
          </p:cNvSpPr>
          <p:nvPr>
            <p:ph type="ftr" sz="quarter" idx="3"/>
          </p:nvPr>
        </p:nvSpPr>
        <p:spPr>
          <a:xfrm>
            <a:off x="4038602" y="6356352"/>
            <a:ext cx="4114800" cy="365125"/>
          </a:xfrm>
          <a:prstGeom prst="rect">
            <a:avLst/>
          </a:prstGeom>
        </p:spPr>
        <p:txBody>
          <a:bodyPr vert="horz" lIns="91440" tIns="45720" rIns="91440" bIns="45720" rtlCol="0" anchor="ctr"/>
          <a:lstStyle>
            <a:lvl1pPr algn="ctr">
              <a:defRPr sz="623">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623">
                <a:solidFill>
                  <a:schemeClr val="tx1">
                    <a:tint val="75000"/>
                  </a:schemeClr>
                </a:solidFill>
              </a:defRPr>
            </a:lvl1pPr>
          </a:lstStyle>
          <a:p>
            <a:fld id="{16B28D2E-137C-48A1-8FAD-9BA27DC2D801}" type="slidenum">
              <a:rPr lang="en-GB" smtClean="0"/>
              <a:pPr/>
              <a:t>‹#›</a:t>
            </a:fld>
            <a:endParaRPr lang="en-GB"/>
          </a:p>
        </p:txBody>
      </p:sp>
    </p:spTree>
    <p:extLst>
      <p:ext uri="{BB962C8B-B14F-4D97-AF65-F5344CB8AC3E}">
        <p14:creationId xmlns:p14="http://schemas.microsoft.com/office/powerpoint/2010/main" val="22996835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74779" rtl="0" eaLnBrk="1" latinLnBrk="0" hangingPunct="1">
        <a:lnSpc>
          <a:spcPct val="90000"/>
        </a:lnSpc>
        <a:spcBef>
          <a:spcPct val="0"/>
        </a:spcBef>
        <a:buNone/>
        <a:defRPr sz="2285" kern="1200">
          <a:solidFill>
            <a:schemeClr val="tx1"/>
          </a:solidFill>
          <a:latin typeface="+mj-lt"/>
          <a:ea typeface="+mj-ea"/>
          <a:cs typeface="+mj-cs"/>
        </a:defRPr>
      </a:lvl1pPr>
    </p:titleStyle>
    <p:bodyStyle>
      <a:lvl1pPr marL="118695" indent="-118695" algn="l" defTabSz="474779" rtl="0" eaLnBrk="1" latinLnBrk="0" hangingPunct="1">
        <a:lnSpc>
          <a:spcPct val="90000"/>
        </a:lnSpc>
        <a:spcBef>
          <a:spcPts val="519"/>
        </a:spcBef>
        <a:buFont typeface="Arial" panose="020B0604020202020204" pitchFamily="34" charset="0"/>
        <a:buChar char="•"/>
        <a:defRPr sz="1454" kern="1200">
          <a:solidFill>
            <a:schemeClr val="tx1"/>
          </a:solidFill>
          <a:latin typeface="+mn-lt"/>
          <a:ea typeface="+mn-ea"/>
          <a:cs typeface="+mn-cs"/>
        </a:defRPr>
      </a:lvl1pPr>
      <a:lvl2pPr marL="356085" indent="-118695" algn="l" defTabSz="474779" rtl="0" eaLnBrk="1" latinLnBrk="0" hangingPunct="1">
        <a:lnSpc>
          <a:spcPct val="90000"/>
        </a:lnSpc>
        <a:spcBef>
          <a:spcPts val="260"/>
        </a:spcBef>
        <a:buFont typeface="Arial" panose="020B0604020202020204" pitchFamily="34" charset="0"/>
        <a:buChar char="•"/>
        <a:defRPr sz="1246" kern="1200">
          <a:solidFill>
            <a:schemeClr val="tx1"/>
          </a:solidFill>
          <a:latin typeface="+mn-lt"/>
          <a:ea typeface="+mn-ea"/>
          <a:cs typeface="+mn-cs"/>
        </a:defRPr>
      </a:lvl2pPr>
      <a:lvl3pPr marL="593474" indent="-118695" algn="l" defTabSz="474779" rtl="0" eaLnBrk="1" latinLnBrk="0" hangingPunct="1">
        <a:lnSpc>
          <a:spcPct val="90000"/>
        </a:lnSpc>
        <a:spcBef>
          <a:spcPts val="260"/>
        </a:spcBef>
        <a:buFont typeface="Arial" panose="020B0604020202020204" pitchFamily="34" charset="0"/>
        <a:buChar char="•"/>
        <a:defRPr sz="1038" kern="1200">
          <a:solidFill>
            <a:schemeClr val="tx1"/>
          </a:solidFill>
          <a:latin typeface="+mn-lt"/>
          <a:ea typeface="+mn-ea"/>
          <a:cs typeface="+mn-cs"/>
        </a:defRPr>
      </a:lvl3pPr>
      <a:lvl4pPr marL="830864" indent="-118695" algn="l" defTabSz="474779" rtl="0" eaLnBrk="1" latinLnBrk="0" hangingPunct="1">
        <a:lnSpc>
          <a:spcPct val="90000"/>
        </a:lnSpc>
        <a:spcBef>
          <a:spcPts val="260"/>
        </a:spcBef>
        <a:buFont typeface="Arial" panose="020B0604020202020204" pitchFamily="34" charset="0"/>
        <a:buChar char="•"/>
        <a:defRPr sz="935" kern="1200">
          <a:solidFill>
            <a:schemeClr val="tx1"/>
          </a:solidFill>
          <a:latin typeface="+mn-lt"/>
          <a:ea typeface="+mn-ea"/>
          <a:cs typeface="+mn-cs"/>
        </a:defRPr>
      </a:lvl4pPr>
      <a:lvl5pPr marL="1068254" indent="-118695" algn="l" defTabSz="474779" rtl="0" eaLnBrk="1" latinLnBrk="0" hangingPunct="1">
        <a:lnSpc>
          <a:spcPct val="90000"/>
        </a:lnSpc>
        <a:spcBef>
          <a:spcPts val="260"/>
        </a:spcBef>
        <a:buFont typeface="Arial" panose="020B0604020202020204" pitchFamily="34" charset="0"/>
        <a:buChar char="•"/>
        <a:defRPr sz="935" kern="1200">
          <a:solidFill>
            <a:schemeClr val="tx1"/>
          </a:solidFill>
          <a:latin typeface="+mn-lt"/>
          <a:ea typeface="+mn-ea"/>
          <a:cs typeface="+mn-cs"/>
        </a:defRPr>
      </a:lvl5pPr>
      <a:lvl6pPr marL="1305643" indent="-118695" algn="l" defTabSz="474779" rtl="0" eaLnBrk="1" latinLnBrk="0" hangingPunct="1">
        <a:lnSpc>
          <a:spcPct val="90000"/>
        </a:lnSpc>
        <a:spcBef>
          <a:spcPts val="260"/>
        </a:spcBef>
        <a:buFont typeface="Arial" panose="020B0604020202020204" pitchFamily="34" charset="0"/>
        <a:buChar char="•"/>
        <a:defRPr sz="935" kern="1200">
          <a:solidFill>
            <a:schemeClr val="tx1"/>
          </a:solidFill>
          <a:latin typeface="+mn-lt"/>
          <a:ea typeface="+mn-ea"/>
          <a:cs typeface="+mn-cs"/>
        </a:defRPr>
      </a:lvl6pPr>
      <a:lvl7pPr marL="1543033" indent="-118695" algn="l" defTabSz="474779" rtl="0" eaLnBrk="1" latinLnBrk="0" hangingPunct="1">
        <a:lnSpc>
          <a:spcPct val="90000"/>
        </a:lnSpc>
        <a:spcBef>
          <a:spcPts val="260"/>
        </a:spcBef>
        <a:buFont typeface="Arial" panose="020B0604020202020204" pitchFamily="34" charset="0"/>
        <a:buChar char="•"/>
        <a:defRPr sz="935" kern="1200">
          <a:solidFill>
            <a:schemeClr val="tx1"/>
          </a:solidFill>
          <a:latin typeface="+mn-lt"/>
          <a:ea typeface="+mn-ea"/>
          <a:cs typeface="+mn-cs"/>
        </a:defRPr>
      </a:lvl7pPr>
      <a:lvl8pPr marL="1780423" indent="-118695" algn="l" defTabSz="474779" rtl="0" eaLnBrk="1" latinLnBrk="0" hangingPunct="1">
        <a:lnSpc>
          <a:spcPct val="90000"/>
        </a:lnSpc>
        <a:spcBef>
          <a:spcPts val="260"/>
        </a:spcBef>
        <a:buFont typeface="Arial" panose="020B0604020202020204" pitchFamily="34" charset="0"/>
        <a:buChar char="•"/>
        <a:defRPr sz="935" kern="1200">
          <a:solidFill>
            <a:schemeClr val="tx1"/>
          </a:solidFill>
          <a:latin typeface="+mn-lt"/>
          <a:ea typeface="+mn-ea"/>
          <a:cs typeface="+mn-cs"/>
        </a:defRPr>
      </a:lvl8pPr>
      <a:lvl9pPr marL="2017812" indent="-118695" algn="l" defTabSz="474779" rtl="0" eaLnBrk="1" latinLnBrk="0" hangingPunct="1">
        <a:lnSpc>
          <a:spcPct val="90000"/>
        </a:lnSpc>
        <a:spcBef>
          <a:spcPts val="260"/>
        </a:spcBef>
        <a:buFont typeface="Arial" panose="020B0604020202020204" pitchFamily="34" charset="0"/>
        <a:buChar char="•"/>
        <a:defRPr sz="935" kern="1200">
          <a:solidFill>
            <a:schemeClr val="tx1"/>
          </a:solidFill>
          <a:latin typeface="+mn-lt"/>
          <a:ea typeface="+mn-ea"/>
          <a:cs typeface="+mn-cs"/>
        </a:defRPr>
      </a:lvl9pPr>
    </p:bodyStyle>
    <p:otherStyle>
      <a:defPPr>
        <a:defRPr lang="en-US"/>
      </a:defPPr>
      <a:lvl1pPr marL="0" algn="l" defTabSz="474779" rtl="0" eaLnBrk="1" latinLnBrk="0" hangingPunct="1">
        <a:defRPr sz="935" kern="1200">
          <a:solidFill>
            <a:schemeClr val="tx1"/>
          </a:solidFill>
          <a:latin typeface="+mn-lt"/>
          <a:ea typeface="+mn-ea"/>
          <a:cs typeface="+mn-cs"/>
        </a:defRPr>
      </a:lvl1pPr>
      <a:lvl2pPr marL="237390" algn="l" defTabSz="474779" rtl="0" eaLnBrk="1" latinLnBrk="0" hangingPunct="1">
        <a:defRPr sz="935" kern="1200">
          <a:solidFill>
            <a:schemeClr val="tx1"/>
          </a:solidFill>
          <a:latin typeface="+mn-lt"/>
          <a:ea typeface="+mn-ea"/>
          <a:cs typeface="+mn-cs"/>
        </a:defRPr>
      </a:lvl2pPr>
      <a:lvl3pPr marL="474779" algn="l" defTabSz="474779" rtl="0" eaLnBrk="1" latinLnBrk="0" hangingPunct="1">
        <a:defRPr sz="935" kern="1200">
          <a:solidFill>
            <a:schemeClr val="tx1"/>
          </a:solidFill>
          <a:latin typeface="+mn-lt"/>
          <a:ea typeface="+mn-ea"/>
          <a:cs typeface="+mn-cs"/>
        </a:defRPr>
      </a:lvl3pPr>
      <a:lvl4pPr marL="712169" algn="l" defTabSz="474779" rtl="0" eaLnBrk="1" latinLnBrk="0" hangingPunct="1">
        <a:defRPr sz="935" kern="1200">
          <a:solidFill>
            <a:schemeClr val="tx1"/>
          </a:solidFill>
          <a:latin typeface="+mn-lt"/>
          <a:ea typeface="+mn-ea"/>
          <a:cs typeface="+mn-cs"/>
        </a:defRPr>
      </a:lvl4pPr>
      <a:lvl5pPr marL="949559" algn="l" defTabSz="474779" rtl="0" eaLnBrk="1" latinLnBrk="0" hangingPunct="1">
        <a:defRPr sz="935" kern="1200">
          <a:solidFill>
            <a:schemeClr val="tx1"/>
          </a:solidFill>
          <a:latin typeface="+mn-lt"/>
          <a:ea typeface="+mn-ea"/>
          <a:cs typeface="+mn-cs"/>
        </a:defRPr>
      </a:lvl5pPr>
      <a:lvl6pPr marL="1186948" algn="l" defTabSz="474779" rtl="0" eaLnBrk="1" latinLnBrk="0" hangingPunct="1">
        <a:defRPr sz="935" kern="1200">
          <a:solidFill>
            <a:schemeClr val="tx1"/>
          </a:solidFill>
          <a:latin typeface="+mn-lt"/>
          <a:ea typeface="+mn-ea"/>
          <a:cs typeface="+mn-cs"/>
        </a:defRPr>
      </a:lvl6pPr>
      <a:lvl7pPr marL="1424338" algn="l" defTabSz="474779" rtl="0" eaLnBrk="1" latinLnBrk="0" hangingPunct="1">
        <a:defRPr sz="935" kern="1200">
          <a:solidFill>
            <a:schemeClr val="tx1"/>
          </a:solidFill>
          <a:latin typeface="+mn-lt"/>
          <a:ea typeface="+mn-ea"/>
          <a:cs typeface="+mn-cs"/>
        </a:defRPr>
      </a:lvl7pPr>
      <a:lvl8pPr marL="1661728" algn="l" defTabSz="474779" rtl="0" eaLnBrk="1" latinLnBrk="0" hangingPunct="1">
        <a:defRPr sz="935" kern="1200">
          <a:solidFill>
            <a:schemeClr val="tx1"/>
          </a:solidFill>
          <a:latin typeface="+mn-lt"/>
          <a:ea typeface="+mn-ea"/>
          <a:cs typeface="+mn-cs"/>
        </a:defRPr>
      </a:lvl8pPr>
      <a:lvl9pPr marL="1899117" algn="l" defTabSz="474779" rtl="0" eaLnBrk="1" latinLnBrk="0" hangingPunct="1">
        <a:defRPr sz="93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p:cNvSpPr/>
          <p:nvPr/>
        </p:nvSpPr>
        <p:spPr>
          <a:xfrm>
            <a:off x="3860715" y="67031"/>
            <a:ext cx="4544070" cy="648000"/>
          </a:xfrm>
          <a:prstGeom prst="roundRect">
            <a:avLst/>
          </a:prstGeom>
          <a:solidFill>
            <a:srgbClr val="FF0000"/>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sz="1246"/>
          </a:p>
        </p:txBody>
      </p:sp>
      <p:sp>
        <p:nvSpPr>
          <p:cNvPr id="32" name="TextBox 31"/>
          <p:cNvSpPr txBox="1"/>
          <p:nvPr/>
        </p:nvSpPr>
        <p:spPr>
          <a:xfrm>
            <a:off x="3795578" y="2271"/>
            <a:ext cx="4674345" cy="603691"/>
          </a:xfrm>
          <a:prstGeom prst="rect">
            <a:avLst/>
          </a:prstGeom>
          <a:noFill/>
        </p:spPr>
        <p:txBody>
          <a:bodyPr wrap="square" rtlCol="0">
            <a:spAutoFit/>
          </a:bodyPr>
          <a:lstStyle/>
          <a:p>
            <a:pPr algn="ctr"/>
            <a:r>
              <a:rPr lang="en-GB" sz="3323" dirty="0">
                <a:latin typeface="KBDunkTank" panose="02000603000000000000" pitchFamily="2" charset="0"/>
                <a:ea typeface="KBDunkTank" panose="02000603000000000000" pitchFamily="2" charset="0"/>
              </a:rPr>
              <a:t>Welcome to ESB2!</a:t>
            </a:r>
          </a:p>
        </p:txBody>
      </p:sp>
      <p:sp>
        <p:nvSpPr>
          <p:cNvPr id="17" name="Rectangle 16"/>
          <p:cNvSpPr/>
          <p:nvPr/>
        </p:nvSpPr>
        <p:spPr>
          <a:xfrm>
            <a:off x="3925852" y="466607"/>
            <a:ext cx="4413796" cy="284052"/>
          </a:xfrm>
          <a:prstGeom prst="rect">
            <a:avLst/>
          </a:prstGeom>
        </p:spPr>
        <p:txBody>
          <a:bodyPr wrap="square">
            <a:spAutoFit/>
          </a:bodyPr>
          <a:lstStyle/>
          <a:p>
            <a:pPr algn="ctr"/>
            <a:r>
              <a:rPr lang="en-GB" sz="1246" dirty="0">
                <a:latin typeface="KBDunkTank" panose="02000603000000000000" pitchFamily="2" charset="0"/>
                <a:ea typeface="KBDunkTank" panose="02000603000000000000" pitchFamily="2" charset="0"/>
              </a:rPr>
              <a:t>This term in ESB2 we will be learning…….</a:t>
            </a:r>
          </a:p>
        </p:txBody>
      </p:sp>
      <p:grpSp>
        <p:nvGrpSpPr>
          <p:cNvPr id="60" name="Group 59"/>
          <p:cNvGrpSpPr/>
          <p:nvPr/>
        </p:nvGrpSpPr>
        <p:grpSpPr>
          <a:xfrm>
            <a:off x="6062293" y="3824536"/>
            <a:ext cx="2373817" cy="2759993"/>
            <a:chOff x="258140" y="2550"/>
            <a:chExt cx="4347595" cy="7138200"/>
          </a:xfrm>
        </p:grpSpPr>
        <p:sp>
          <p:nvSpPr>
            <p:cNvPr id="61" name="TextBox 60"/>
            <p:cNvSpPr txBox="1"/>
            <p:nvPr/>
          </p:nvSpPr>
          <p:spPr>
            <a:xfrm>
              <a:off x="258140" y="2550"/>
              <a:ext cx="4263417" cy="1561829"/>
            </a:xfrm>
            <a:prstGeom prst="rect">
              <a:avLst/>
            </a:prstGeom>
            <a:noFill/>
            <a:ln>
              <a:solidFill>
                <a:schemeClr val="bg1"/>
              </a:solidFill>
            </a:ln>
          </p:spPr>
          <p:txBody>
            <a:bodyPr wrap="square" rtlCol="0">
              <a:spAutoFit/>
            </a:bodyPr>
            <a:lstStyle/>
            <a:p>
              <a:pPr algn="ctr"/>
              <a:r>
                <a:rPr lang="en-GB" sz="1662" u="sng" dirty="0">
                  <a:latin typeface="KBDunkTank" panose="02000603000000000000" pitchFamily="2" charset="0"/>
                  <a:ea typeface="KBDunkTank" panose="02000603000000000000" pitchFamily="2" charset="0"/>
                </a:rPr>
                <a:t>SCERTS</a:t>
              </a:r>
            </a:p>
            <a:p>
              <a:pPr algn="ctr"/>
              <a:r>
                <a:rPr lang="en-GB" sz="1662" u="sng" dirty="0">
                  <a:latin typeface="KBDunkTank" panose="02000603000000000000" pitchFamily="2" charset="0"/>
                  <a:ea typeface="KBDunkTank" panose="02000603000000000000" pitchFamily="2" charset="0"/>
                </a:rPr>
                <a:t> </a:t>
              </a:r>
            </a:p>
          </p:txBody>
        </p:sp>
        <p:sp>
          <p:nvSpPr>
            <p:cNvPr id="63" name="Rounded Rectangle 62"/>
            <p:cNvSpPr/>
            <p:nvPr/>
          </p:nvSpPr>
          <p:spPr>
            <a:xfrm>
              <a:off x="298450" y="116552"/>
              <a:ext cx="4307285" cy="702419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54"/>
            </a:p>
          </p:txBody>
        </p:sp>
      </p:grpSp>
      <p:grpSp>
        <p:nvGrpSpPr>
          <p:cNvPr id="96" name="Group 95"/>
          <p:cNvGrpSpPr/>
          <p:nvPr/>
        </p:nvGrpSpPr>
        <p:grpSpPr>
          <a:xfrm>
            <a:off x="6093755" y="761663"/>
            <a:ext cx="2243077" cy="2996421"/>
            <a:chOff x="0" y="-150150"/>
            <a:chExt cx="6343997" cy="4849150"/>
          </a:xfrm>
        </p:grpSpPr>
        <p:sp>
          <p:nvSpPr>
            <p:cNvPr id="98" name="TextBox 97"/>
            <p:cNvSpPr txBox="1"/>
            <p:nvPr/>
          </p:nvSpPr>
          <p:spPr>
            <a:xfrm>
              <a:off x="589361" y="-150150"/>
              <a:ext cx="5078140" cy="563350"/>
            </a:xfrm>
            <a:prstGeom prst="rect">
              <a:avLst/>
            </a:prstGeom>
            <a:noFill/>
          </p:spPr>
          <p:txBody>
            <a:bodyPr wrap="square" rtlCol="0">
              <a:spAutoFit/>
            </a:bodyPr>
            <a:lstStyle/>
            <a:p>
              <a:pPr algn="ctr"/>
              <a:r>
                <a:rPr lang="en-GB" sz="1662" u="sng" dirty="0">
                  <a:latin typeface="KBDunkTank" panose="02000603000000000000" pitchFamily="2" charset="0"/>
                  <a:ea typeface="KBDunkTank" panose="02000603000000000000" pitchFamily="2" charset="0"/>
                </a:rPr>
                <a:t>Maths</a:t>
              </a:r>
              <a:r>
                <a:rPr lang="en-GB" sz="1246" u="sng" dirty="0">
                  <a:latin typeface="KBDunkTank" panose="02000603000000000000" pitchFamily="2" charset="0"/>
                  <a:ea typeface="KBDunkTank" panose="02000603000000000000" pitchFamily="2" charset="0"/>
                </a:rPr>
                <a:t> </a:t>
              </a:r>
            </a:p>
          </p:txBody>
        </p:sp>
        <p:sp>
          <p:nvSpPr>
            <p:cNvPr id="99" name="Rounded Rectangle 98"/>
            <p:cNvSpPr/>
            <p:nvPr/>
          </p:nvSpPr>
          <p:spPr>
            <a:xfrm>
              <a:off x="0" y="-91058"/>
              <a:ext cx="6343997" cy="479005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92"/>
            </a:p>
          </p:txBody>
        </p:sp>
      </p:grpSp>
      <p:sp>
        <p:nvSpPr>
          <p:cNvPr id="108" name="TextBox 107"/>
          <p:cNvSpPr txBox="1"/>
          <p:nvPr/>
        </p:nvSpPr>
        <p:spPr>
          <a:xfrm>
            <a:off x="4285927" y="768565"/>
            <a:ext cx="1135758" cy="348109"/>
          </a:xfrm>
          <a:prstGeom prst="rect">
            <a:avLst/>
          </a:prstGeom>
          <a:noFill/>
        </p:spPr>
        <p:txBody>
          <a:bodyPr wrap="square" rtlCol="0">
            <a:spAutoFit/>
          </a:bodyPr>
          <a:lstStyle/>
          <a:p>
            <a:pPr algn="ctr"/>
            <a:r>
              <a:rPr lang="en-GB" sz="1662" u="sng" dirty="0">
                <a:latin typeface="KBDunkTank" panose="02000603000000000000" pitchFamily="2" charset="0"/>
                <a:ea typeface="KBDunkTank" panose="02000603000000000000" pitchFamily="2" charset="0"/>
              </a:rPr>
              <a:t>Literacy </a:t>
            </a:r>
          </a:p>
        </p:txBody>
      </p:sp>
      <p:sp>
        <p:nvSpPr>
          <p:cNvPr id="109" name="Rounded Rectangle 108"/>
          <p:cNvSpPr/>
          <p:nvPr/>
        </p:nvSpPr>
        <p:spPr>
          <a:xfrm>
            <a:off x="3795578" y="788117"/>
            <a:ext cx="2243077" cy="292977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415"/>
          </a:p>
        </p:txBody>
      </p:sp>
      <p:sp>
        <p:nvSpPr>
          <p:cNvPr id="121" name="TextBox 120"/>
          <p:cNvSpPr txBox="1"/>
          <p:nvPr/>
        </p:nvSpPr>
        <p:spPr>
          <a:xfrm>
            <a:off x="3892899" y="3842081"/>
            <a:ext cx="2090057" cy="603883"/>
          </a:xfrm>
          <a:prstGeom prst="rect">
            <a:avLst/>
          </a:prstGeom>
          <a:noFill/>
        </p:spPr>
        <p:txBody>
          <a:bodyPr wrap="square" rtlCol="0">
            <a:spAutoFit/>
          </a:bodyPr>
          <a:lstStyle/>
          <a:p>
            <a:pPr algn="ctr"/>
            <a:r>
              <a:rPr lang="en-GB" sz="1662" u="sng" dirty="0">
                <a:latin typeface="KBDunkTank" panose="02000603000000000000" pitchFamily="2" charset="0"/>
                <a:ea typeface="KBDunkTank" panose="02000603000000000000" pitchFamily="2" charset="0"/>
              </a:rPr>
              <a:t>Health &amp; Wellbeing</a:t>
            </a:r>
          </a:p>
          <a:p>
            <a:pPr algn="ctr"/>
            <a:r>
              <a:rPr lang="en-GB" sz="1662" u="sng" dirty="0">
                <a:latin typeface="KBDunkTank" panose="02000603000000000000" pitchFamily="2" charset="0"/>
                <a:ea typeface="KBDunkTank" panose="02000603000000000000" pitchFamily="2" charset="0"/>
              </a:rPr>
              <a:t> </a:t>
            </a:r>
          </a:p>
        </p:txBody>
      </p:sp>
      <p:sp>
        <p:nvSpPr>
          <p:cNvPr id="122" name="Rounded Rectangle 121"/>
          <p:cNvSpPr/>
          <p:nvPr/>
        </p:nvSpPr>
        <p:spPr>
          <a:xfrm>
            <a:off x="3795776" y="3878664"/>
            <a:ext cx="2243077" cy="270300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415"/>
          </a:p>
        </p:txBody>
      </p:sp>
      <p:sp>
        <p:nvSpPr>
          <p:cNvPr id="56" name="TextBox 55"/>
          <p:cNvSpPr txBox="1"/>
          <p:nvPr/>
        </p:nvSpPr>
        <p:spPr>
          <a:xfrm>
            <a:off x="3914908" y="4228154"/>
            <a:ext cx="2090058" cy="1882310"/>
          </a:xfrm>
          <a:prstGeom prst="rect">
            <a:avLst/>
          </a:prstGeom>
          <a:noFill/>
        </p:spPr>
        <p:txBody>
          <a:bodyPr wrap="square" rtlCol="0">
            <a:spAutoFit/>
          </a:bodyPr>
          <a:lstStyle/>
          <a:p>
            <a:r>
              <a:rPr lang="en-GB" sz="831" b="1" u="sng" dirty="0">
                <a:latin typeface="Sassoon Primary Infant" pitchFamily="2" charset="0"/>
              </a:rPr>
              <a:t>Zones of Regulation:</a:t>
            </a:r>
          </a:p>
          <a:p>
            <a:r>
              <a:rPr lang="en-GB" sz="831" dirty="0">
                <a:latin typeface="Sassoon Primary Infant" pitchFamily="2" charset="0"/>
              </a:rPr>
              <a:t>We use the Zones of Regulation as an “emotions check-in” each morning. The children are learning to discuss how they are feeling, and are becoming more independent in using strategies that help regulate their emotions e.g. bouncing on a ball, having time alone, lying under a weighted blanket, using ear defenders.</a:t>
            </a:r>
          </a:p>
          <a:p>
            <a:r>
              <a:rPr lang="en-GB" sz="831" b="1" u="sng" dirty="0">
                <a:latin typeface="Sassoon Primary Infant" pitchFamily="2" charset="0"/>
              </a:rPr>
              <a:t>The Human Body and Healthy Choices:</a:t>
            </a:r>
          </a:p>
          <a:p>
            <a:r>
              <a:rPr lang="en-GB" sz="831" dirty="0">
                <a:latin typeface="Sassoon Primary Infant" pitchFamily="2" charset="0"/>
              </a:rPr>
              <a:t>We will explore how the human body works and how we can keep ourselves healthy. We will also look at food packaging and use this to plan healthy meals and snacks. </a:t>
            </a:r>
          </a:p>
        </p:txBody>
      </p:sp>
      <p:sp>
        <p:nvSpPr>
          <p:cNvPr id="58" name="TextBox 57"/>
          <p:cNvSpPr txBox="1"/>
          <p:nvPr/>
        </p:nvSpPr>
        <p:spPr>
          <a:xfrm>
            <a:off x="3993383" y="4431323"/>
            <a:ext cx="1708219" cy="284052"/>
          </a:xfrm>
          <a:prstGeom prst="rect">
            <a:avLst/>
          </a:prstGeom>
          <a:noFill/>
        </p:spPr>
        <p:txBody>
          <a:bodyPr wrap="square" rtlCol="0">
            <a:spAutoFit/>
          </a:bodyPr>
          <a:lstStyle/>
          <a:p>
            <a:endParaRPr lang="en-GB" sz="1246" dirty="0"/>
          </a:p>
        </p:txBody>
      </p:sp>
      <p:sp>
        <p:nvSpPr>
          <p:cNvPr id="73" name="Rectangle 72"/>
          <p:cNvSpPr/>
          <p:nvPr/>
        </p:nvSpPr>
        <p:spPr>
          <a:xfrm>
            <a:off x="3819971" y="1085364"/>
            <a:ext cx="2162985" cy="1882310"/>
          </a:xfrm>
          <a:prstGeom prst="rect">
            <a:avLst/>
          </a:prstGeom>
        </p:spPr>
        <p:txBody>
          <a:bodyPr wrap="square">
            <a:spAutoFit/>
          </a:bodyPr>
          <a:lstStyle/>
          <a:p>
            <a:r>
              <a:rPr lang="en-GB" sz="831" b="1" u="sng" dirty="0">
                <a:latin typeface="Sassoon Primary Infant" pitchFamily="2" charset="0"/>
              </a:rPr>
              <a:t>Read, Write, Inc</a:t>
            </a:r>
            <a:r>
              <a:rPr lang="en-GB" sz="831" dirty="0">
                <a:latin typeface="Sassoon Primary Infant" pitchFamily="2" charset="0"/>
              </a:rPr>
              <a:t>: We use the Read, Write, Inc. literacy programme as our key literacy resource. The programme encompasses reading, writing and spelling and allows all children opportunities for success. </a:t>
            </a:r>
          </a:p>
          <a:p>
            <a:r>
              <a:rPr lang="en-GB" sz="831" b="1" u="sng" dirty="0">
                <a:latin typeface="Sassoon Primary Infant" pitchFamily="2" charset="0"/>
              </a:rPr>
              <a:t>Handwriting and letter formation:</a:t>
            </a:r>
          </a:p>
          <a:p>
            <a:r>
              <a:rPr lang="en-GB" sz="831" dirty="0">
                <a:latin typeface="Sassoon Primary Infant" pitchFamily="2" charset="0"/>
              </a:rPr>
              <a:t>Children will be encouraged to practice their fine motor and letter formation skills. We will use a range of sensory approaches to make this engaging and accessible for all.</a:t>
            </a:r>
          </a:p>
          <a:p>
            <a:r>
              <a:rPr lang="en-GB" sz="831" b="1" u="sng" dirty="0">
                <a:latin typeface="Sassoon Primary Infant" pitchFamily="2" charset="0"/>
              </a:rPr>
              <a:t>Opportunities for Writing and Text Creation:</a:t>
            </a:r>
          </a:p>
          <a:p>
            <a:r>
              <a:rPr lang="en-GB" sz="831" dirty="0">
                <a:latin typeface="Sassoon Primary Infant" pitchFamily="2" charset="0"/>
              </a:rPr>
              <a:t> Children will have the opportunity to create a range of texts across varied genre including scripts, fact sheets and imaginative stories. </a:t>
            </a:r>
          </a:p>
        </p:txBody>
      </p:sp>
      <p:sp>
        <p:nvSpPr>
          <p:cNvPr id="34" name="Rectangle 33"/>
          <p:cNvSpPr/>
          <p:nvPr/>
        </p:nvSpPr>
        <p:spPr>
          <a:xfrm>
            <a:off x="3819971" y="2767313"/>
            <a:ext cx="2229098" cy="859466"/>
          </a:xfrm>
          <a:prstGeom prst="rect">
            <a:avLst/>
          </a:prstGeom>
        </p:spPr>
        <p:txBody>
          <a:bodyPr wrap="square">
            <a:spAutoFit/>
          </a:bodyPr>
          <a:lstStyle/>
          <a:p>
            <a:endParaRPr lang="en-GB" sz="831" b="1" u="sng" dirty="0">
              <a:latin typeface="Sassoon Primary Infant" pitchFamily="2" charset="0"/>
            </a:endParaRPr>
          </a:p>
          <a:p>
            <a:r>
              <a:rPr lang="en-GB" sz="831" b="1" u="sng" dirty="0">
                <a:latin typeface="Sassoon Primary Infant" pitchFamily="2" charset="0"/>
              </a:rPr>
              <a:t>Speech and Language Therapy: </a:t>
            </a:r>
            <a:r>
              <a:rPr lang="en-GB" sz="831" dirty="0">
                <a:latin typeface="Sassoon Primary Infant" pitchFamily="2" charset="0"/>
              </a:rPr>
              <a:t>ESB 1&amp;2 are supported by our Speech Therapist, Jayne, who is in school on Wednesdays. Jayne may provide activities to support your child throughout the week. </a:t>
            </a:r>
          </a:p>
        </p:txBody>
      </p:sp>
      <p:pic>
        <p:nvPicPr>
          <p:cNvPr id="1026" name="Picture 2" descr="The SCERTS Model - Posts | Facebook">
            <a:extLst>
              <a:ext uri="{FF2B5EF4-FFF2-40B4-BE49-F238E27FC236}">
                <a16:creationId xmlns:a16="http://schemas.microsoft.com/office/drawing/2014/main" id="{0EAF7FCF-3748-4EB0-AB55-1DB2FF2638C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695" b="36146"/>
          <a:stretch/>
        </p:blipFill>
        <p:spPr bwMode="auto">
          <a:xfrm>
            <a:off x="6459418" y="5504153"/>
            <a:ext cx="1638222" cy="887240"/>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a:extLst>
              <a:ext uri="{FF2B5EF4-FFF2-40B4-BE49-F238E27FC236}">
                <a16:creationId xmlns:a16="http://schemas.microsoft.com/office/drawing/2014/main" id="{512C682D-F33A-45FD-A39D-1919B0F37A34}"/>
              </a:ext>
            </a:extLst>
          </p:cNvPr>
          <p:cNvSpPr/>
          <p:nvPr/>
        </p:nvSpPr>
        <p:spPr>
          <a:xfrm>
            <a:off x="6118396" y="1005538"/>
            <a:ext cx="2162985" cy="3033010"/>
          </a:xfrm>
          <a:prstGeom prst="rect">
            <a:avLst/>
          </a:prstGeom>
        </p:spPr>
        <p:txBody>
          <a:bodyPr wrap="square">
            <a:spAutoFit/>
          </a:bodyPr>
          <a:lstStyle/>
          <a:p>
            <a:r>
              <a:rPr lang="en-GB" sz="831" b="1" u="sng" dirty="0">
                <a:latin typeface="Sassoon Primary Infant" pitchFamily="2" charset="0"/>
              </a:rPr>
              <a:t>Mental Agility: </a:t>
            </a:r>
            <a:r>
              <a:rPr lang="en-GB" sz="831" dirty="0">
                <a:latin typeface="Sassoon Primary Infant" pitchFamily="2" charset="0"/>
              </a:rPr>
              <a:t>To improve our mental agility we will complete a range of short, hands-on activities; building confidence with number and in turn improving the accuracy of calculations. Our focuses will be number recognition and sequencing and ordering, numbering and equivalences. </a:t>
            </a:r>
          </a:p>
          <a:p>
            <a:r>
              <a:rPr lang="en-GB" sz="831" b="1" u="sng" dirty="0">
                <a:latin typeface="Sassoon Primary Infant" pitchFamily="2" charset="0"/>
              </a:rPr>
              <a:t>Four Operations:</a:t>
            </a:r>
          </a:p>
          <a:p>
            <a:r>
              <a:rPr lang="en-GB" sz="831" dirty="0">
                <a:latin typeface="Sassoon Primary Infant" pitchFamily="2" charset="0"/>
              </a:rPr>
              <a:t>This term in ESB2 we will be focusing on using the four operations of addition, subtraction, multiplication and division. We will use a range of strategies and concrete materials to make all in the class to have success.</a:t>
            </a:r>
          </a:p>
          <a:p>
            <a:r>
              <a:rPr lang="en-GB" sz="831" b="1" u="sng" dirty="0">
                <a:latin typeface="Sassoon Primary Infant" pitchFamily="2" charset="0"/>
              </a:rPr>
              <a:t>Time:</a:t>
            </a:r>
          </a:p>
          <a:p>
            <a:r>
              <a:rPr lang="en-GB" sz="831" dirty="0">
                <a:latin typeface="Sassoon Primary Infant" pitchFamily="2" charset="0"/>
              </a:rPr>
              <a:t>We will be looking at timetables and schedules, using these to complete time calculations. We will also estimate times events and select the appropriate unit of time. To challenge we will also look at speed, distance, time calculations. </a:t>
            </a:r>
          </a:p>
          <a:p>
            <a:endParaRPr lang="en-GB" sz="831" b="1" u="sng" dirty="0">
              <a:latin typeface="Sassoon Primary Infant" pitchFamily="2" charset="0"/>
            </a:endParaRPr>
          </a:p>
          <a:p>
            <a:endParaRPr lang="en-GB" sz="831" b="1" u="sng" dirty="0">
              <a:latin typeface="Sassoon Primary Infant" pitchFamily="2" charset="0"/>
            </a:endParaRPr>
          </a:p>
          <a:p>
            <a:endParaRPr lang="en-GB" sz="831" b="1" u="sng" dirty="0">
              <a:latin typeface="Sassoon Primary Infant" pitchFamily="2" charset="0"/>
            </a:endParaRPr>
          </a:p>
        </p:txBody>
      </p:sp>
      <p:sp>
        <p:nvSpPr>
          <p:cNvPr id="26" name="TextBox 25">
            <a:extLst>
              <a:ext uri="{FF2B5EF4-FFF2-40B4-BE49-F238E27FC236}">
                <a16:creationId xmlns:a16="http://schemas.microsoft.com/office/drawing/2014/main" id="{E9F4079F-8997-4F74-A705-9D39034F93AE}"/>
              </a:ext>
            </a:extLst>
          </p:cNvPr>
          <p:cNvSpPr txBox="1"/>
          <p:nvPr/>
        </p:nvSpPr>
        <p:spPr>
          <a:xfrm>
            <a:off x="6215177" y="4144022"/>
            <a:ext cx="2090058" cy="1115177"/>
          </a:xfrm>
          <a:prstGeom prst="rect">
            <a:avLst/>
          </a:prstGeom>
          <a:noFill/>
        </p:spPr>
        <p:txBody>
          <a:bodyPr wrap="square" rtlCol="0">
            <a:spAutoFit/>
          </a:bodyPr>
          <a:lstStyle/>
          <a:p>
            <a:r>
              <a:rPr lang="en-GB" sz="831" dirty="0">
                <a:latin typeface="Sassoon Primary Infant" pitchFamily="2" charset="0"/>
              </a:rPr>
              <a:t>Each child in the ESB now has a completed SCERTS assessment with specific targets to improve their communication and emotional regulation skills. We will use a combination of specific class based activities and less formal interactions to enable each child to progress towards their individual targets. </a:t>
            </a:r>
          </a:p>
        </p:txBody>
      </p:sp>
      <p:pic>
        <p:nvPicPr>
          <p:cNvPr id="2" name="Picture 2" descr="Zones of Regulation - Hunters Bar Infant School">
            <a:extLst>
              <a:ext uri="{FF2B5EF4-FFF2-40B4-BE49-F238E27FC236}">
                <a16:creationId xmlns:a16="http://schemas.microsoft.com/office/drawing/2014/main" id="{89D7CAB3-E4B9-42E8-AD14-F0758DCADD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2314" y="6007776"/>
            <a:ext cx="698297" cy="437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3251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TextBox 76"/>
          <p:cNvSpPr txBox="1"/>
          <p:nvPr/>
        </p:nvSpPr>
        <p:spPr>
          <a:xfrm>
            <a:off x="6121518" y="5503851"/>
            <a:ext cx="2183937" cy="987322"/>
          </a:xfrm>
          <a:prstGeom prst="rect">
            <a:avLst/>
          </a:prstGeom>
          <a:noFill/>
        </p:spPr>
        <p:txBody>
          <a:bodyPr wrap="square" rtlCol="0">
            <a:spAutoFit/>
          </a:bodyPr>
          <a:lstStyle/>
          <a:p>
            <a:pPr algn="ctr" defTabSz="633039"/>
            <a:r>
              <a:rPr lang="en-GB" sz="831" dirty="0">
                <a:solidFill>
                  <a:prstClr val="black"/>
                </a:solidFill>
                <a:latin typeface="SassoonPrimaryInfant" panose="00000400000000000000" pitchFamily="2" charset="0"/>
                <a:ea typeface="KBDunkTank" panose="02000603000000000000" pitchFamily="2" charset="0"/>
              </a:rPr>
              <a:t>Should you have any worries, questions or concerns, please feel free to, email us at esb@royalmile.edin.sch.uk or phone the school office on 0131 556 3347</a:t>
            </a:r>
          </a:p>
          <a:p>
            <a:pPr algn="ctr" defTabSz="633039"/>
            <a:r>
              <a:rPr lang="en-GB" sz="831" dirty="0">
                <a:solidFill>
                  <a:prstClr val="black"/>
                </a:solidFill>
                <a:latin typeface="SassoonPrimaryInfant" panose="00000400000000000000" pitchFamily="2" charset="0"/>
                <a:ea typeface="KBDunkTank" panose="02000603000000000000" pitchFamily="2" charset="0"/>
              </a:rPr>
              <a:t>Kind regards,     </a:t>
            </a:r>
          </a:p>
          <a:p>
            <a:pPr algn="ctr" defTabSz="633039"/>
            <a:endParaRPr lang="en-GB" sz="831" dirty="0">
              <a:solidFill>
                <a:prstClr val="black"/>
              </a:solidFill>
              <a:latin typeface="SassoonPrimaryInfant" panose="00000400000000000000" pitchFamily="2" charset="0"/>
              <a:ea typeface="KBDunkTank" panose="02000603000000000000" pitchFamily="2" charset="0"/>
            </a:endParaRPr>
          </a:p>
          <a:p>
            <a:pPr algn="ctr" defTabSz="633039"/>
            <a:r>
              <a:rPr lang="en-GB" sz="831" dirty="0">
                <a:solidFill>
                  <a:prstClr val="black"/>
                </a:solidFill>
                <a:latin typeface="SassoonPrimaryInfant" panose="00000400000000000000" pitchFamily="2" charset="0"/>
                <a:ea typeface="KBDunkTank" panose="02000603000000000000" pitchFamily="2" charset="0"/>
              </a:rPr>
              <a:t> Mr McPheely</a:t>
            </a:r>
          </a:p>
        </p:txBody>
      </p:sp>
      <p:sp>
        <p:nvSpPr>
          <p:cNvPr id="20" name="TextBox 19"/>
          <p:cNvSpPr txBox="1"/>
          <p:nvPr/>
        </p:nvSpPr>
        <p:spPr>
          <a:xfrm>
            <a:off x="4064816" y="62505"/>
            <a:ext cx="1672966" cy="523220"/>
          </a:xfrm>
          <a:prstGeom prst="rect">
            <a:avLst/>
          </a:prstGeom>
          <a:noFill/>
        </p:spPr>
        <p:txBody>
          <a:bodyPr wrap="square" rtlCol="0">
            <a:spAutoFit/>
          </a:bodyPr>
          <a:lstStyle/>
          <a:p>
            <a:pPr algn="ctr" defTabSz="633039"/>
            <a:r>
              <a:rPr lang="en-GB" sz="1400" u="sng" dirty="0">
                <a:solidFill>
                  <a:prstClr val="black"/>
                </a:solidFill>
                <a:latin typeface="KBDunkTank" panose="02000603000000000000" pitchFamily="2" charset="0"/>
                <a:ea typeface="KBDunkTank" panose="02000603000000000000" pitchFamily="2" charset="0"/>
              </a:rPr>
              <a:t>Cross-Curricular Learning</a:t>
            </a:r>
          </a:p>
        </p:txBody>
      </p:sp>
      <p:sp>
        <p:nvSpPr>
          <p:cNvPr id="21" name="Rounded Rectangle 20"/>
          <p:cNvSpPr/>
          <p:nvPr/>
        </p:nvSpPr>
        <p:spPr>
          <a:xfrm>
            <a:off x="3811437" y="82784"/>
            <a:ext cx="2243077" cy="432370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3039"/>
            <a:endParaRPr lang="en-GB" sz="623">
              <a:solidFill>
                <a:prstClr val="white"/>
              </a:solidFill>
              <a:latin typeface="Calibri"/>
            </a:endParaRPr>
          </a:p>
        </p:txBody>
      </p:sp>
      <p:sp>
        <p:nvSpPr>
          <p:cNvPr id="49" name="TextBox 48"/>
          <p:cNvSpPr txBox="1"/>
          <p:nvPr/>
        </p:nvSpPr>
        <p:spPr>
          <a:xfrm>
            <a:off x="6639816" y="82784"/>
            <a:ext cx="1235947" cy="348109"/>
          </a:xfrm>
          <a:prstGeom prst="rect">
            <a:avLst/>
          </a:prstGeom>
          <a:noFill/>
        </p:spPr>
        <p:txBody>
          <a:bodyPr wrap="square" rtlCol="0">
            <a:spAutoFit/>
          </a:bodyPr>
          <a:lstStyle/>
          <a:p>
            <a:pPr algn="ctr" defTabSz="633039"/>
            <a:r>
              <a:rPr lang="en-GB" sz="1662" u="sng" dirty="0">
                <a:solidFill>
                  <a:prstClr val="black"/>
                </a:solidFill>
                <a:latin typeface="KBDunkTank" panose="02000603000000000000" pitchFamily="2" charset="0"/>
                <a:ea typeface="KBDunkTank" panose="02000603000000000000" pitchFamily="2" charset="0"/>
              </a:rPr>
              <a:t>Baking</a:t>
            </a:r>
          </a:p>
        </p:txBody>
      </p:sp>
      <p:sp>
        <p:nvSpPr>
          <p:cNvPr id="50" name="Rounded Rectangle 49"/>
          <p:cNvSpPr/>
          <p:nvPr/>
        </p:nvSpPr>
        <p:spPr>
          <a:xfrm>
            <a:off x="6141653" y="82784"/>
            <a:ext cx="2243077" cy="235787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3039"/>
            <a:endParaRPr lang="en-GB" sz="554">
              <a:solidFill>
                <a:prstClr val="white"/>
              </a:solidFill>
              <a:latin typeface="Calibri"/>
            </a:endParaRPr>
          </a:p>
        </p:txBody>
      </p:sp>
      <p:grpSp>
        <p:nvGrpSpPr>
          <p:cNvPr id="2048" name="Group 2047"/>
          <p:cNvGrpSpPr>
            <a:grpSpLocks noChangeAspect="1"/>
          </p:cNvGrpSpPr>
          <p:nvPr/>
        </p:nvGrpSpPr>
        <p:grpSpPr>
          <a:xfrm>
            <a:off x="3722745" y="4479807"/>
            <a:ext cx="2375581" cy="2011367"/>
            <a:chOff x="81198" y="4992372"/>
            <a:chExt cx="6235620" cy="4832190"/>
          </a:xfrm>
        </p:grpSpPr>
        <p:sp>
          <p:nvSpPr>
            <p:cNvPr id="53" name="TextBox 52"/>
            <p:cNvSpPr txBox="1"/>
            <p:nvPr/>
          </p:nvSpPr>
          <p:spPr>
            <a:xfrm>
              <a:off x="369925" y="4992372"/>
              <a:ext cx="5697157" cy="1033546"/>
            </a:xfrm>
            <a:prstGeom prst="rect">
              <a:avLst/>
            </a:prstGeom>
            <a:noFill/>
          </p:spPr>
          <p:txBody>
            <a:bodyPr wrap="square" rtlCol="0">
              <a:spAutoFit/>
            </a:bodyPr>
            <a:lstStyle/>
            <a:p>
              <a:pPr algn="ctr" defTabSz="633039"/>
              <a:r>
                <a:rPr lang="en-GB" sz="1662" u="sng" dirty="0">
                  <a:solidFill>
                    <a:prstClr val="black"/>
                  </a:solidFill>
                  <a:latin typeface="KBDunkTank" panose="02000603000000000000" pitchFamily="2" charset="0"/>
                  <a:ea typeface="KBDunkTank" panose="02000603000000000000" pitchFamily="2" charset="0"/>
                </a:rPr>
                <a:t>Things to remember</a:t>
              </a:r>
            </a:p>
          </p:txBody>
        </p:sp>
        <p:sp>
          <p:nvSpPr>
            <p:cNvPr id="54" name="Rounded Rectangle 53"/>
            <p:cNvSpPr/>
            <p:nvPr/>
          </p:nvSpPr>
          <p:spPr>
            <a:xfrm>
              <a:off x="265252" y="5038273"/>
              <a:ext cx="5887812" cy="478628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3039"/>
              <a:endParaRPr lang="en-GB" sz="554">
                <a:solidFill>
                  <a:prstClr val="white"/>
                </a:solidFill>
                <a:latin typeface="Calibri"/>
              </a:endParaRPr>
            </a:p>
          </p:txBody>
        </p:sp>
        <p:sp>
          <p:nvSpPr>
            <p:cNvPr id="55" name="TextBox 54"/>
            <p:cNvSpPr txBox="1"/>
            <p:nvPr/>
          </p:nvSpPr>
          <p:spPr>
            <a:xfrm>
              <a:off x="1554135" y="5546444"/>
              <a:ext cx="4762683" cy="653745"/>
            </a:xfrm>
            <a:prstGeom prst="rect">
              <a:avLst/>
            </a:prstGeom>
            <a:noFill/>
          </p:spPr>
          <p:txBody>
            <a:bodyPr wrap="square" rtlCol="0">
              <a:spAutoFit/>
            </a:bodyPr>
            <a:lstStyle/>
            <a:p>
              <a:pPr algn="ctr" defTabSz="633039"/>
              <a:endParaRPr lang="en-GB" sz="831" dirty="0">
                <a:solidFill>
                  <a:prstClr val="black"/>
                </a:solidFill>
                <a:latin typeface="SassoonPrimaryInfant" panose="00000400000000000000" pitchFamily="2" charset="0"/>
                <a:ea typeface="KBDunkTank" panose="02000603000000000000" pitchFamily="2" charset="0"/>
              </a:endParaRPr>
            </a:p>
          </p:txBody>
        </p:sp>
        <p:sp>
          <p:nvSpPr>
            <p:cNvPr id="58" name="TextBox 57"/>
            <p:cNvSpPr txBox="1"/>
            <p:nvPr/>
          </p:nvSpPr>
          <p:spPr>
            <a:xfrm>
              <a:off x="81198" y="7548479"/>
              <a:ext cx="4974721" cy="653745"/>
            </a:xfrm>
            <a:prstGeom prst="rect">
              <a:avLst/>
            </a:prstGeom>
            <a:noFill/>
          </p:spPr>
          <p:txBody>
            <a:bodyPr wrap="square" rtlCol="0">
              <a:spAutoFit/>
            </a:bodyPr>
            <a:lstStyle/>
            <a:p>
              <a:pPr algn="ctr" defTabSz="633039"/>
              <a:endParaRPr lang="en-GB" sz="831" dirty="0">
                <a:solidFill>
                  <a:prstClr val="black"/>
                </a:solidFill>
                <a:latin typeface="SassoonPrimaryInfant" panose="00000400000000000000" pitchFamily="2" charset="0"/>
                <a:ea typeface="KBDunkTank" panose="02000603000000000000" pitchFamily="2" charset="0"/>
              </a:endParaRPr>
            </a:p>
          </p:txBody>
        </p:sp>
      </p:grpSp>
      <p:sp>
        <p:nvSpPr>
          <p:cNvPr id="65" name="Rounded Rectangle 64"/>
          <p:cNvSpPr/>
          <p:nvPr/>
        </p:nvSpPr>
        <p:spPr>
          <a:xfrm>
            <a:off x="6136252" y="2574573"/>
            <a:ext cx="2243077" cy="119975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3039"/>
            <a:endParaRPr lang="en-GB" sz="554">
              <a:solidFill>
                <a:prstClr val="white"/>
              </a:solidFill>
              <a:latin typeface="Calibri"/>
            </a:endParaRPr>
          </a:p>
        </p:txBody>
      </p:sp>
      <p:sp>
        <p:nvSpPr>
          <p:cNvPr id="75" name="TextBox 74"/>
          <p:cNvSpPr txBox="1"/>
          <p:nvPr/>
        </p:nvSpPr>
        <p:spPr>
          <a:xfrm>
            <a:off x="6353969" y="5256445"/>
            <a:ext cx="1746995" cy="348109"/>
          </a:xfrm>
          <a:prstGeom prst="rect">
            <a:avLst/>
          </a:prstGeom>
          <a:noFill/>
        </p:spPr>
        <p:txBody>
          <a:bodyPr wrap="square" rtlCol="0">
            <a:spAutoFit/>
          </a:bodyPr>
          <a:lstStyle/>
          <a:p>
            <a:pPr algn="ctr" defTabSz="633039"/>
            <a:r>
              <a:rPr lang="en-GB" sz="1662" u="sng" dirty="0">
                <a:solidFill>
                  <a:prstClr val="black"/>
                </a:solidFill>
                <a:latin typeface="KBDunkTank" panose="02000603000000000000" pitchFamily="2" charset="0"/>
                <a:ea typeface="KBDunkTank" panose="02000603000000000000" pitchFamily="2" charset="0"/>
              </a:rPr>
              <a:t>Questions…?</a:t>
            </a:r>
          </a:p>
        </p:txBody>
      </p:sp>
      <p:sp>
        <p:nvSpPr>
          <p:cNvPr id="76" name="Rounded Rectangle 75"/>
          <p:cNvSpPr/>
          <p:nvPr/>
        </p:nvSpPr>
        <p:spPr>
          <a:xfrm>
            <a:off x="6116411" y="5272945"/>
            <a:ext cx="2243077" cy="125758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3039"/>
            <a:endParaRPr lang="en-GB" sz="554">
              <a:solidFill>
                <a:prstClr val="white"/>
              </a:solidFill>
              <a:latin typeface="Calibri"/>
            </a:endParaRPr>
          </a:p>
        </p:txBody>
      </p:sp>
      <p:sp>
        <p:nvSpPr>
          <p:cNvPr id="47" name="TextBox 46"/>
          <p:cNvSpPr txBox="1"/>
          <p:nvPr/>
        </p:nvSpPr>
        <p:spPr>
          <a:xfrm>
            <a:off x="6278701" y="2628345"/>
            <a:ext cx="1869569" cy="305468"/>
          </a:xfrm>
          <a:prstGeom prst="rect">
            <a:avLst/>
          </a:prstGeom>
          <a:noFill/>
        </p:spPr>
        <p:txBody>
          <a:bodyPr wrap="square" rtlCol="0">
            <a:spAutoFit/>
          </a:bodyPr>
          <a:lstStyle/>
          <a:p>
            <a:pPr algn="ctr" defTabSz="633039"/>
            <a:r>
              <a:rPr lang="en-GB" sz="1385" u="sng" dirty="0">
                <a:solidFill>
                  <a:prstClr val="black"/>
                </a:solidFill>
                <a:latin typeface="KBDunkTank" panose="02000603000000000000" pitchFamily="2" charset="0"/>
                <a:ea typeface="KBDunkTank" panose="02000603000000000000" pitchFamily="2" charset="0"/>
              </a:rPr>
              <a:t>Art </a:t>
            </a:r>
          </a:p>
        </p:txBody>
      </p:sp>
      <p:sp>
        <p:nvSpPr>
          <p:cNvPr id="48" name="TextBox 47"/>
          <p:cNvSpPr txBox="1"/>
          <p:nvPr/>
        </p:nvSpPr>
        <p:spPr>
          <a:xfrm>
            <a:off x="3792864" y="4791254"/>
            <a:ext cx="2243076" cy="1498744"/>
          </a:xfrm>
          <a:prstGeom prst="rect">
            <a:avLst/>
          </a:prstGeom>
          <a:noFill/>
        </p:spPr>
        <p:txBody>
          <a:bodyPr wrap="square" rtlCol="0">
            <a:spAutoFit/>
          </a:bodyPr>
          <a:lstStyle/>
          <a:p>
            <a:pPr defTabSz="633039">
              <a:buFont typeface="Arial" pitchFamily="34" charset="0"/>
              <a:buChar char="•"/>
            </a:pPr>
            <a:r>
              <a:rPr lang="en-GB" sz="831" dirty="0">
                <a:solidFill>
                  <a:prstClr val="black"/>
                </a:solidFill>
                <a:latin typeface="Sassoon Primary Infant" pitchFamily="2" charset="0"/>
              </a:rPr>
              <a:t> Mrs </a:t>
            </a:r>
            <a:r>
              <a:rPr lang="en-GB" sz="831" dirty="0" err="1">
                <a:solidFill>
                  <a:prstClr val="black"/>
                </a:solidFill>
                <a:latin typeface="Sassoon Primary Infant" pitchFamily="2" charset="0"/>
              </a:rPr>
              <a:t>D’Ambrosio</a:t>
            </a:r>
            <a:r>
              <a:rPr lang="en-GB" sz="831" dirty="0">
                <a:solidFill>
                  <a:prstClr val="black"/>
                </a:solidFill>
                <a:latin typeface="Sassoon Primary Infant" pitchFamily="2" charset="0"/>
              </a:rPr>
              <a:t> (Mrs D) supports our learning everyday. </a:t>
            </a:r>
          </a:p>
          <a:p>
            <a:pPr defTabSz="633039">
              <a:buFont typeface="Arial" pitchFamily="34" charset="0"/>
              <a:buChar char="•"/>
            </a:pPr>
            <a:r>
              <a:rPr lang="en-GB" sz="831" dirty="0">
                <a:solidFill>
                  <a:prstClr val="black"/>
                </a:solidFill>
                <a:latin typeface="Sassoon Primary Infant" pitchFamily="2" charset="0"/>
              </a:rPr>
              <a:t>Mrs Mantegani (Mrs M.) supports </a:t>
            </a:r>
            <a:r>
              <a:rPr lang="en-GB" sz="831">
                <a:solidFill>
                  <a:prstClr val="black"/>
                </a:solidFill>
                <a:latin typeface="Sassoon Primary Infant" pitchFamily="2" charset="0"/>
              </a:rPr>
              <a:t>in class on Mondays and Tuesdays.</a:t>
            </a:r>
            <a:endParaRPr lang="en-GB" sz="831" dirty="0">
              <a:solidFill>
                <a:prstClr val="black"/>
              </a:solidFill>
              <a:latin typeface="Sassoon Primary Infant" pitchFamily="2" charset="0"/>
            </a:endParaRPr>
          </a:p>
          <a:p>
            <a:pPr defTabSz="633039">
              <a:buFont typeface="Arial" pitchFamily="34" charset="0"/>
              <a:buChar char="•"/>
            </a:pPr>
            <a:r>
              <a:rPr lang="en-GB" sz="831" dirty="0">
                <a:solidFill>
                  <a:prstClr val="black"/>
                </a:solidFill>
                <a:latin typeface="Sassoon Primary Infant" pitchFamily="2" charset="0"/>
              </a:rPr>
              <a:t>Ms. Sola will be covering non-class contact time and management time on Tuesday and alternate Wednesdays. </a:t>
            </a:r>
          </a:p>
          <a:p>
            <a:pPr defTabSz="633039">
              <a:buFont typeface="Arial" pitchFamily="34" charset="0"/>
              <a:buChar char="•"/>
            </a:pPr>
            <a:r>
              <a:rPr lang="en-GB" sz="831" dirty="0">
                <a:solidFill>
                  <a:prstClr val="black"/>
                </a:solidFill>
                <a:latin typeface="Sassoon Primary Infant" pitchFamily="2" charset="0"/>
              </a:rPr>
              <a:t>Please ensure your child has warm, waterproof clothing with them. We take our learning outside as often as we can and the weather is changeable.</a:t>
            </a:r>
          </a:p>
        </p:txBody>
      </p:sp>
      <p:sp>
        <p:nvSpPr>
          <p:cNvPr id="31" name="TextBox 30">
            <a:extLst>
              <a:ext uri="{FF2B5EF4-FFF2-40B4-BE49-F238E27FC236}">
                <a16:creationId xmlns:a16="http://schemas.microsoft.com/office/drawing/2014/main" id="{54266B45-BACB-457F-86E4-0B869EBF5DD2}"/>
              </a:ext>
            </a:extLst>
          </p:cNvPr>
          <p:cNvSpPr txBox="1"/>
          <p:nvPr/>
        </p:nvSpPr>
        <p:spPr>
          <a:xfrm>
            <a:off x="6164391" y="2981615"/>
            <a:ext cx="2134452" cy="731611"/>
          </a:xfrm>
          <a:prstGeom prst="rect">
            <a:avLst/>
          </a:prstGeom>
          <a:noFill/>
        </p:spPr>
        <p:txBody>
          <a:bodyPr wrap="square" rtlCol="0">
            <a:spAutoFit/>
          </a:bodyPr>
          <a:lstStyle/>
          <a:p>
            <a:pPr defTabSz="633039"/>
            <a:r>
              <a:rPr lang="en-GB" sz="831" dirty="0">
                <a:solidFill>
                  <a:prstClr val="black"/>
                </a:solidFill>
                <a:latin typeface="Sassoon Primary Infant" pitchFamily="2" charset="0"/>
              </a:rPr>
              <a:t>On Wednesday afternoons the class will take part in a range of art activities. These may be based on the current class topic or discrete art lessons focusing on a specific technique or artist. </a:t>
            </a:r>
          </a:p>
        </p:txBody>
      </p:sp>
      <p:sp>
        <p:nvSpPr>
          <p:cNvPr id="32" name="TextBox 31">
            <a:extLst>
              <a:ext uri="{FF2B5EF4-FFF2-40B4-BE49-F238E27FC236}">
                <a16:creationId xmlns:a16="http://schemas.microsoft.com/office/drawing/2014/main" id="{4B0C8A54-F8A1-4280-AFD6-F8DBE25CA446}"/>
              </a:ext>
            </a:extLst>
          </p:cNvPr>
          <p:cNvSpPr txBox="1"/>
          <p:nvPr/>
        </p:nvSpPr>
        <p:spPr>
          <a:xfrm>
            <a:off x="3855724" y="430893"/>
            <a:ext cx="2134452" cy="4055854"/>
          </a:xfrm>
          <a:prstGeom prst="rect">
            <a:avLst/>
          </a:prstGeom>
          <a:noFill/>
        </p:spPr>
        <p:txBody>
          <a:bodyPr wrap="square" rtlCol="0">
            <a:spAutoFit/>
          </a:bodyPr>
          <a:lstStyle/>
          <a:p>
            <a:pPr defTabSz="633039"/>
            <a:r>
              <a:rPr lang="en-GB" sz="831" dirty="0">
                <a:solidFill>
                  <a:prstClr val="black"/>
                </a:solidFill>
                <a:latin typeface="Sassoon Primary Infant" pitchFamily="2" charset="0"/>
              </a:rPr>
              <a:t>This term we will be working on a range of cross-curricular topics. Children will be included in the planning of these topics, allowing them to research and develop ideas according to their own interests. Topics covered this term include:</a:t>
            </a:r>
          </a:p>
          <a:p>
            <a:pPr defTabSz="633039"/>
            <a:r>
              <a:rPr lang="en-GB" sz="831" b="1" u="sng" dirty="0">
                <a:solidFill>
                  <a:prstClr val="black"/>
                </a:solidFill>
                <a:latin typeface="Sassoon Primary Infant" pitchFamily="2" charset="0"/>
              </a:rPr>
              <a:t>Scotland’s History and Heritage</a:t>
            </a:r>
          </a:p>
          <a:p>
            <a:pPr defTabSz="633039"/>
            <a:r>
              <a:rPr lang="en-GB" sz="831" dirty="0">
                <a:solidFill>
                  <a:prstClr val="black"/>
                </a:solidFill>
                <a:latin typeface="Sassoon Primary Infant" pitchFamily="2" charset="0"/>
              </a:rPr>
              <a:t>We will explore different elements of Scotland’s history in line with each child’s individual interests. We will find information using a range of sources including online, books and a visit to a museum. </a:t>
            </a:r>
          </a:p>
          <a:p>
            <a:pPr defTabSz="633039"/>
            <a:r>
              <a:rPr lang="en-GB" sz="831" b="1" u="sng" dirty="0">
                <a:solidFill>
                  <a:prstClr val="black"/>
                </a:solidFill>
                <a:latin typeface="Sassoon Primary Infant" pitchFamily="2" charset="0"/>
              </a:rPr>
              <a:t>Hinduism and the Festival of Holi</a:t>
            </a:r>
          </a:p>
          <a:p>
            <a:pPr defTabSz="633039"/>
            <a:r>
              <a:rPr lang="en-GB" sz="831" dirty="0">
                <a:solidFill>
                  <a:prstClr val="black"/>
                </a:solidFill>
                <a:latin typeface="Sassoon Primary Infant" pitchFamily="2" charset="0"/>
              </a:rPr>
              <a:t>We will look at Hindu beliefs and traditions, and how these beliefs are similar and different to other world religions. We will have a focus on the festival of Holi (8</a:t>
            </a:r>
            <a:r>
              <a:rPr lang="en-GB" sz="831" baseline="30000" dirty="0">
                <a:solidFill>
                  <a:prstClr val="black"/>
                </a:solidFill>
                <a:latin typeface="Sassoon Primary Infant" pitchFamily="2" charset="0"/>
              </a:rPr>
              <a:t>th</a:t>
            </a:r>
            <a:r>
              <a:rPr lang="en-GB" sz="831" dirty="0">
                <a:solidFill>
                  <a:prstClr val="black"/>
                </a:solidFill>
                <a:latin typeface="Sassoon Primary Infant" pitchFamily="2" charset="0"/>
              </a:rPr>
              <a:t> March), looking at how it is celebrated, what the significance of the festival is and completing a range of sensory activities based on colour and texture. </a:t>
            </a:r>
          </a:p>
          <a:p>
            <a:pPr defTabSz="633039"/>
            <a:r>
              <a:rPr lang="en-GB" sz="831" b="1" u="sng" dirty="0">
                <a:solidFill>
                  <a:prstClr val="black"/>
                </a:solidFill>
                <a:latin typeface="Sassoon Primary Infant" pitchFamily="2" charset="0"/>
              </a:rPr>
              <a:t>Puppet Theatre</a:t>
            </a:r>
          </a:p>
          <a:p>
            <a:pPr defTabSz="633039"/>
            <a:r>
              <a:rPr lang="en-GB" sz="831" dirty="0">
                <a:solidFill>
                  <a:prstClr val="black"/>
                </a:solidFill>
                <a:latin typeface="Sassoon Primary Infant" pitchFamily="2" charset="0"/>
              </a:rPr>
              <a:t>We will create our own puppet theatres, characters and short performances. This interdisciplinary topic cover outcomes across literacy, technologies and art. Children will be able to make their own theatres, draw and paint/colour their backgrounds, make sock/spoon puppets and write their own story and script. We will film the performances to share.</a:t>
            </a:r>
          </a:p>
        </p:txBody>
      </p:sp>
      <p:sp>
        <p:nvSpPr>
          <p:cNvPr id="33" name="TextBox 32">
            <a:extLst>
              <a:ext uri="{FF2B5EF4-FFF2-40B4-BE49-F238E27FC236}">
                <a16:creationId xmlns:a16="http://schemas.microsoft.com/office/drawing/2014/main" id="{E9DAC013-2C56-45B9-819E-026C55AC6159}"/>
              </a:ext>
            </a:extLst>
          </p:cNvPr>
          <p:cNvSpPr txBox="1"/>
          <p:nvPr/>
        </p:nvSpPr>
        <p:spPr>
          <a:xfrm>
            <a:off x="6190563" y="453444"/>
            <a:ext cx="2134452" cy="1498744"/>
          </a:xfrm>
          <a:prstGeom prst="rect">
            <a:avLst/>
          </a:prstGeom>
          <a:noFill/>
        </p:spPr>
        <p:txBody>
          <a:bodyPr wrap="square" rtlCol="0">
            <a:spAutoFit/>
          </a:bodyPr>
          <a:lstStyle/>
          <a:p>
            <a:pPr defTabSz="633039"/>
            <a:r>
              <a:rPr lang="en-GB" sz="831" dirty="0">
                <a:solidFill>
                  <a:prstClr val="black"/>
                </a:solidFill>
                <a:latin typeface="Sassoon Primary Infant" pitchFamily="2" charset="0"/>
              </a:rPr>
              <a:t>On Thursday afternoons Mrs D will lead baking and cooking with ESB2. We will use this as an opportunity to sample a range of foods, including foods from other cultures and parts of the world. We will also practice the life skill of planning, shopping for, preparing and eating a meal as a class. Sitting around a table with a freshly made meal will provide the children the opportunity to build relationships and take pride in what they have made.</a:t>
            </a:r>
          </a:p>
        </p:txBody>
      </p:sp>
      <p:pic>
        <p:nvPicPr>
          <p:cNvPr id="2052" name="Picture 4" descr="Family dinner clipart Images, Stock Photos &amp;amp; Vectors | Shutterstock">
            <a:extLst>
              <a:ext uri="{FF2B5EF4-FFF2-40B4-BE49-F238E27FC236}">
                <a16:creationId xmlns:a16="http://schemas.microsoft.com/office/drawing/2014/main" id="{22CD1641-6D61-4FDD-8570-CEE60E0886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686" b="12942"/>
          <a:stretch/>
        </p:blipFill>
        <p:spPr bwMode="auto">
          <a:xfrm>
            <a:off x="6767611" y="1787116"/>
            <a:ext cx="980355" cy="615759"/>
          </a:xfrm>
          <a:prstGeom prst="rect">
            <a:avLst/>
          </a:prstGeom>
          <a:noFill/>
          <a:extLst>
            <a:ext uri="{909E8E84-426E-40DD-AFC4-6F175D3DCCD1}">
              <a14:hiddenFill xmlns:a14="http://schemas.microsoft.com/office/drawing/2010/main">
                <a:solidFill>
                  <a:srgbClr val="FFFFFF"/>
                </a:solidFill>
              </a14:hiddenFill>
            </a:ext>
          </a:extLst>
        </p:spPr>
      </p:pic>
      <p:sp>
        <p:nvSpPr>
          <p:cNvPr id="26" name="Rounded Rectangle 64">
            <a:extLst>
              <a:ext uri="{FF2B5EF4-FFF2-40B4-BE49-F238E27FC236}">
                <a16:creationId xmlns:a16="http://schemas.microsoft.com/office/drawing/2014/main" id="{8F5F8963-6E31-4F34-B817-2642F0192EE9}"/>
              </a:ext>
            </a:extLst>
          </p:cNvPr>
          <p:cNvSpPr/>
          <p:nvPr/>
        </p:nvSpPr>
        <p:spPr>
          <a:xfrm>
            <a:off x="6136249" y="3898228"/>
            <a:ext cx="2243077" cy="132831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3039"/>
            <a:endParaRPr lang="en-GB" sz="554">
              <a:solidFill>
                <a:prstClr val="white"/>
              </a:solidFill>
              <a:latin typeface="Calibri"/>
            </a:endParaRPr>
          </a:p>
        </p:txBody>
      </p:sp>
      <p:sp>
        <p:nvSpPr>
          <p:cNvPr id="27" name="TextBox 26">
            <a:extLst>
              <a:ext uri="{FF2B5EF4-FFF2-40B4-BE49-F238E27FC236}">
                <a16:creationId xmlns:a16="http://schemas.microsoft.com/office/drawing/2014/main" id="{273E4505-C99B-4724-B713-DB402F6C8DC6}"/>
              </a:ext>
            </a:extLst>
          </p:cNvPr>
          <p:cNvSpPr txBox="1"/>
          <p:nvPr/>
        </p:nvSpPr>
        <p:spPr>
          <a:xfrm>
            <a:off x="6278700" y="3998400"/>
            <a:ext cx="1869569" cy="305468"/>
          </a:xfrm>
          <a:prstGeom prst="rect">
            <a:avLst/>
          </a:prstGeom>
          <a:noFill/>
        </p:spPr>
        <p:txBody>
          <a:bodyPr wrap="square" rtlCol="0">
            <a:spAutoFit/>
          </a:bodyPr>
          <a:lstStyle/>
          <a:p>
            <a:pPr algn="ctr" defTabSz="633039"/>
            <a:r>
              <a:rPr lang="en-GB" sz="1385" u="sng" dirty="0">
                <a:solidFill>
                  <a:prstClr val="black"/>
                </a:solidFill>
                <a:latin typeface="KBDunkTank" panose="02000603000000000000" pitchFamily="2" charset="0"/>
                <a:ea typeface="KBDunkTank" panose="02000603000000000000" pitchFamily="2" charset="0"/>
              </a:rPr>
              <a:t>PE and Walk a Mile</a:t>
            </a:r>
          </a:p>
        </p:txBody>
      </p:sp>
      <p:sp>
        <p:nvSpPr>
          <p:cNvPr id="28" name="TextBox 27">
            <a:extLst>
              <a:ext uri="{FF2B5EF4-FFF2-40B4-BE49-F238E27FC236}">
                <a16:creationId xmlns:a16="http://schemas.microsoft.com/office/drawing/2014/main" id="{E69DF02C-DD93-4FE7-9A2D-7ECB8468A2E0}"/>
              </a:ext>
            </a:extLst>
          </p:cNvPr>
          <p:cNvSpPr txBox="1"/>
          <p:nvPr/>
        </p:nvSpPr>
        <p:spPr>
          <a:xfrm>
            <a:off x="6180061" y="4316534"/>
            <a:ext cx="2134452" cy="859466"/>
          </a:xfrm>
          <a:prstGeom prst="rect">
            <a:avLst/>
          </a:prstGeom>
          <a:noFill/>
        </p:spPr>
        <p:txBody>
          <a:bodyPr wrap="square" rtlCol="0">
            <a:spAutoFit/>
          </a:bodyPr>
          <a:lstStyle/>
          <a:p>
            <a:pPr defTabSz="633039"/>
            <a:r>
              <a:rPr lang="en-GB" sz="831" dirty="0">
                <a:solidFill>
                  <a:prstClr val="black"/>
                </a:solidFill>
                <a:latin typeface="Sassoon Primary Infant" pitchFamily="2" charset="0"/>
              </a:rPr>
              <a:t>Every day children will take part in walk a mile. This gives the children the opportunity to take time out of the classroom and in fresh air. When regulated children will be offered the opportunity to join their mainstream class in PE lessons. </a:t>
            </a:r>
          </a:p>
        </p:txBody>
      </p:sp>
    </p:spTree>
    <p:extLst>
      <p:ext uri="{BB962C8B-B14F-4D97-AF65-F5344CB8AC3E}">
        <p14:creationId xmlns:p14="http://schemas.microsoft.com/office/powerpoint/2010/main" val="1147166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2F5D24BDF6CF346B1CBABB0C6017832" ma:contentTypeVersion="13" ma:contentTypeDescription="Create a new document." ma:contentTypeScope="" ma:versionID="cf9e05165007ecbc04ca6e6063c9a060">
  <xsd:schema xmlns:xsd="http://www.w3.org/2001/XMLSchema" xmlns:xs="http://www.w3.org/2001/XMLSchema" xmlns:p="http://schemas.microsoft.com/office/2006/metadata/properties" xmlns:ns3="933e76e9-198c-4620-91f7-ecef927507ce" xmlns:ns4="993d47c6-1608-4259-bfc9-9932d9c5034c" targetNamespace="http://schemas.microsoft.com/office/2006/metadata/properties" ma:root="true" ma:fieldsID="27d6508e19c2ac48f27d666d83cefe1a" ns3:_="" ns4:_="">
    <xsd:import namespace="933e76e9-198c-4620-91f7-ecef927507ce"/>
    <xsd:import namespace="993d47c6-1608-4259-bfc9-9932d9c5034c"/>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3e76e9-198c-4620-91f7-ecef927507c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93d47c6-1608-4259-bfc9-9932d9c5034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84BE538-EA0A-4F9C-B5E9-B0FA5CC72B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3e76e9-198c-4620-91f7-ecef927507ce"/>
    <ds:schemaRef ds:uri="993d47c6-1608-4259-bfc9-9932d9c503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5B900DC-05EA-4FD2-A58D-EB76F88815AC}">
  <ds:schemaRefs>
    <ds:schemaRef ds:uri="http://schemas.microsoft.com/office/2006/documentManagement/types"/>
    <ds:schemaRef ds:uri="http://schemas.microsoft.com/office/2006/metadata/properties"/>
    <ds:schemaRef ds:uri="933e76e9-198c-4620-91f7-ecef927507ce"/>
    <ds:schemaRef ds:uri="http://purl.org/dc/elements/1.1/"/>
    <ds:schemaRef ds:uri="http://schemas.openxmlformats.org/package/2006/metadata/core-properties"/>
    <ds:schemaRef ds:uri="http://purl.org/dc/terms/"/>
    <ds:schemaRef ds:uri="http://schemas.microsoft.com/office/infopath/2007/PartnerControls"/>
    <ds:schemaRef ds:uri="993d47c6-1608-4259-bfc9-9932d9c5034c"/>
    <ds:schemaRef ds:uri="http://www.w3.org/XML/1998/namespace"/>
    <ds:schemaRef ds:uri="http://purl.org/dc/dcmitype/"/>
  </ds:schemaRefs>
</ds:datastoreItem>
</file>

<file path=customXml/itemProps3.xml><?xml version="1.0" encoding="utf-8"?>
<ds:datastoreItem xmlns:ds="http://schemas.openxmlformats.org/officeDocument/2006/customXml" ds:itemID="{9D7B25FB-8FF7-4880-8D2D-1BCE605A191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487</TotalTime>
  <Words>970</Words>
  <Application>Microsoft Office PowerPoint</Application>
  <PresentationFormat>Widescreen</PresentationFormat>
  <Paragraphs>51</Paragraphs>
  <Slides>2</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vt:i4>
      </vt:variant>
    </vt:vector>
  </HeadingPairs>
  <TitlesOfParts>
    <vt:vector size="10" baseType="lpstr">
      <vt:lpstr>Arial</vt:lpstr>
      <vt:lpstr>Calibri</vt:lpstr>
      <vt:lpstr>Calibri Light</vt:lpstr>
      <vt:lpstr>KBDunkTank</vt:lpstr>
      <vt:lpstr>Sassoon Primary Infant</vt:lpstr>
      <vt:lpstr>SassoonPrimaryInfant</vt:lpstr>
      <vt:lpstr>Office Theme</vt:lpstr>
      <vt:lpstr>1_Office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Rush</dc:creator>
  <cp:lastModifiedBy>KATIE Rush</cp:lastModifiedBy>
  <cp:revision>21</cp:revision>
  <dcterms:created xsi:type="dcterms:W3CDTF">2022-01-20T16:23:14Z</dcterms:created>
  <dcterms:modified xsi:type="dcterms:W3CDTF">2023-01-25T14:10:50Z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0x010100F2F5D24BDF6CF346B1CBABB0C6017832</vt:lpwstr>
  </property>
</Properties>
</file>